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Nunito"/>
      <p:regular r:id="rId21"/>
      <p:bold r:id="rId22"/>
      <p:italic r:id="rId23"/>
      <p:boldItalic r:id="rId24"/>
    </p:embeddedFont>
    <p:embeddedFont>
      <p:font typeface="Fjalla One"/>
      <p:regular r:id="rId25"/>
    </p:embeddedFont>
    <p:embeddedFont>
      <p:font typeface="ABeeZee"/>
      <p:regular r:id="rId26"/>
      <p:italic r:id="rId27"/>
    </p:embeddedFont>
    <p:embeddedFont>
      <p:font typeface="Albert Sans"/>
      <p:regular r:id="rId28"/>
      <p:bold r:id="rId29"/>
      <p:italic r:id="rId30"/>
      <p:boldItalic r:id="rId31"/>
    </p:embeddedFont>
    <p:embeddedFont>
      <p:font typeface="Lexend Dec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BeeZee-regular.fntdata"/><Relationship Id="rId25" Type="http://schemas.openxmlformats.org/officeDocument/2006/relationships/font" Target="fonts/FjallaOne-regular.fntdata"/><Relationship Id="rId28" Type="http://schemas.openxmlformats.org/officeDocument/2006/relationships/font" Target="fonts/AlbertSans-regular.fntdata"/><Relationship Id="rId27" Type="http://schemas.openxmlformats.org/officeDocument/2006/relationships/font" Target="fonts/ABeeZee-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lbert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bertSans-boldItalic.fntdata"/><Relationship Id="rId30" Type="http://schemas.openxmlformats.org/officeDocument/2006/relationships/font" Target="fonts/AlbertSans-italic.fntdata"/><Relationship Id="rId11" Type="http://schemas.openxmlformats.org/officeDocument/2006/relationships/slide" Target="slides/slide7.xml"/><Relationship Id="rId33" Type="http://schemas.openxmlformats.org/officeDocument/2006/relationships/font" Target="fonts/LexendDeca-bold.fntdata"/><Relationship Id="rId10" Type="http://schemas.openxmlformats.org/officeDocument/2006/relationships/slide" Target="slides/slide6.xml"/><Relationship Id="rId32" Type="http://schemas.openxmlformats.org/officeDocument/2006/relationships/font" Target="fonts/LexendDeca-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gcfbe2fa2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cfbe2fa2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Radio frequency </a:t>
            </a:r>
            <a:r>
              <a:rPr lang="en"/>
              <a:t>identification</a:t>
            </a:r>
            <a:endParaRPr/>
          </a:p>
          <a:p>
            <a:pPr indent="-298450" lvl="0" marL="457200" rtl="0" algn="l">
              <a:spcBef>
                <a:spcPts val="0"/>
              </a:spcBef>
              <a:spcAft>
                <a:spcPts val="0"/>
              </a:spcAft>
              <a:buSzPts val="1100"/>
              <a:buChar char="-"/>
            </a:pPr>
            <a:r>
              <a:rPr lang="en"/>
              <a:t>Focus on sports in prior presentations</a:t>
            </a:r>
            <a:endParaRPr/>
          </a:p>
          <a:p>
            <a:pPr indent="-298450" lvl="0" marL="457200" rtl="0" algn="l">
              <a:spcBef>
                <a:spcPts val="0"/>
              </a:spcBef>
              <a:spcAft>
                <a:spcPts val="0"/>
              </a:spcAft>
              <a:buSzPts val="1100"/>
              <a:buChar char="-"/>
            </a:pPr>
            <a:r>
              <a:rPr lang="en"/>
              <a:t>Wanted</a:t>
            </a:r>
            <a:r>
              <a:rPr lang="en"/>
              <a:t> to focus on soccer as we found a clear area of interest that needs fixing</a:t>
            </a:r>
            <a:endParaRPr/>
          </a:p>
          <a:p>
            <a:pPr indent="-298450" lvl="0" marL="457200" rtl="0" algn="l">
              <a:spcBef>
                <a:spcPts val="0"/>
              </a:spcBef>
              <a:spcAft>
                <a:spcPts val="0"/>
              </a:spcAft>
              <a:buSzPts val="1100"/>
              <a:buChar char="-"/>
            </a:pPr>
            <a:r>
              <a:rPr lang="en"/>
              <a:t>Goal line detection is when the referees are determining if it was a goal or not</a:t>
            </a:r>
            <a:endParaRPr/>
          </a:p>
          <a:p>
            <a:pPr indent="-298450" lvl="0" marL="457200" rtl="0" algn="l">
              <a:spcBef>
                <a:spcPts val="0"/>
              </a:spcBef>
              <a:spcAft>
                <a:spcPts val="0"/>
              </a:spcAft>
              <a:buSzPts val="1100"/>
              <a:buChar char="-"/>
            </a:pPr>
            <a:r>
              <a:rPr lang="en"/>
              <a:t>The uncertainty of only using humans leads to incorrect results and an extreme slow </a:t>
            </a:r>
            <a:r>
              <a:rPr lang="en"/>
              <a:t>down</a:t>
            </a:r>
            <a:r>
              <a:rPr lang="en"/>
              <a:t> of gaem play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g31c2de7c65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8" name="Google Shape;4218;g31c2de7c65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g2a46df331e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5" name="Google Shape;4235;g2a46df331e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g2a46df331e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2a46df331e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5" name="Shape 4525"/>
        <p:cNvGrpSpPr/>
        <p:nvPr/>
      </p:nvGrpSpPr>
      <p:grpSpPr>
        <a:xfrm>
          <a:off x="0" y="0"/>
          <a:ext cx="0" cy="0"/>
          <a:chOff x="0" y="0"/>
          <a:chExt cx="0" cy="0"/>
        </a:xfrm>
      </p:grpSpPr>
      <p:sp>
        <p:nvSpPr>
          <p:cNvPr id="4526" name="Google Shape;4526;g2a46df331e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7" name="Google Shape;4527;g2a46df331e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g31c2de7c655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0" name="Google Shape;4540;g31c2de7c655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1" name="Shape 4551"/>
        <p:cNvGrpSpPr/>
        <p:nvPr/>
      </p:nvGrpSpPr>
      <p:grpSpPr>
        <a:xfrm>
          <a:off x="0" y="0"/>
          <a:ext cx="0" cy="0"/>
          <a:chOff x="0" y="0"/>
          <a:chExt cx="0" cy="0"/>
        </a:xfrm>
      </p:grpSpPr>
      <p:sp>
        <p:nvSpPr>
          <p:cNvPr id="4552" name="Google Shape;4552;g2a46df331e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3" name="Google Shape;4553;g2a46df331e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g31c183e55f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9" name="Google Shape;4649;g31c183e55f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103250383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103250383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7" name="Shape 3757"/>
        <p:cNvGrpSpPr/>
        <p:nvPr/>
      </p:nvGrpSpPr>
      <p:grpSpPr>
        <a:xfrm>
          <a:off x="0" y="0"/>
          <a:ext cx="0" cy="0"/>
          <a:chOff x="0" y="0"/>
          <a:chExt cx="0" cy="0"/>
        </a:xfrm>
      </p:grpSpPr>
      <p:sp>
        <p:nvSpPr>
          <p:cNvPr id="3758" name="Google Shape;3758;gb1c2217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9" name="Google Shape;3759;gb1c2217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103250383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6" name="Google Shape;3796;g103250383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b1c2217c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7" name="Google Shape;3807;gb1c2217c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Kind of talk through code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g2a46df331e5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2a46df331e5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3 cameras on each goal → 6 total</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Two parallel cameras, one </a:t>
            </a:r>
            <a:r>
              <a:rPr lang="en">
                <a:solidFill>
                  <a:schemeClr val="dk1"/>
                </a:solidFill>
                <a:latin typeface="Times New Roman"/>
                <a:ea typeface="Times New Roman"/>
                <a:cs typeface="Times New Roman"/>
                <a:sym typeface="Times New Roman"/>
              </a:rPr>
              <a:t>perpendicular</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Each camera is </a:t>
            </a:r>
            <a:r>
              <a:rPr lang="en">
                <a:solidFill>
                  <a:schemeClr val="dk1"/>
                </a:solidFill>
                <a:latin typeface="Times New Roman"/>
                <a:ea typeface="Times New Roman"/>
                <a:cs typeface="Times New Roman"/>
                <a:sym typeface="Times New Roman"/>
              </a:rPr>
              <a:t>connected</a:t>
            </a:r>
            <a:r>
              <a:rPr lang="en">
                <a:solidFill>
                  <a:schemeClr val="dk1"/>
                </a:solidFill>
                <a:latin typeface="Times New Roman"/>
                <a:ea typeface="Times New Roman"/>
                <a:cs typeface="Times New Roman"/>
                <a:sym typeface="Times New Roman"/>
              </a:rPr>
              <a:t> to a processor → every processor is connected to the main node</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Main node uses </a:t>
            </a:r>
            <a:r>
              <a:rPr lang="en">
                <a:solidFill>
                  <a:schemeClr val="dk1"/>
                </a:solidFill>
                <a:latin typeface="Times New Roman"/>
                <a:ea typeface="Times New Roman"/>
                <a:cs typeface="Times New Roman"/>
                <a:sym typeface="Times New Roman"/>
              </a:rPr>
              <a:t>time</a:t>
            </a:r>
            <a:r>
              <a:rPr lang="en">
                <a:solidFill>
                  <a:schemeClr val="dk1"/>
                </a:solidFill>
                <a:latin typeface="Times New Roman"/>
                <a:ea typeface="Times New Roman"/>
                <a:cs typeface="Times New Roman"/>
                <a:sym typeface="Times New Roman"/>
              </a:rPr>
              <a:t> space coherence of ball 3D trajectory to determine if goal as been scored</a:t>
            </a:r>
            <a:endParaRPr>
              <a:solidFill>
                <a:schemeClr val="dk1"/>
              </a:solidFill>
              <a:latin typeface="Times New Roman"/>
              <a:ea typeface="Times New Roman"/>
              <a:cs typeface="Times New Roman"/>
              <a:sym typeface="Times New Roman"/>
            </a:endParaRPr>
          </a:p>
          <a:p>
            <a:pPr indent="0" lvl="0" marL="0" rtl="0" algn="just">
              <a:lnSpc>
                <a:spcPct val="95000"/>
              </a:lnSpc>
              <a:spcBef>
                <a:spcPts val="6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95000"/>
              </a:lnSpc>
              <a:spcBef>
                <a:spcPts val="600"/>
              </a:spcBef>
              <a:spcAft>
                <a:spcPts val="0"/>
              </a:spcAft>
              <a:buNone/>
            </a:pPr>
            <a:r>
              <a:rPr lang="en">
                <a:solidFill>
                  <a:schemeClr val="dk1"/>
                </a:solidFill>
                <a:latin typeface="Times New Roman"/>
                <a:ea typeface="Times New Roman"/>
                <a:cs typeface="Times New Roman"/>
                <a:sym typeface="Times New Roman"/>
              </a:rPr>
              <a:t>ISSUES</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60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Cameras are not detecting the ball, </a:t>
            </a:r>
            <a:r>
              <a:rPr lang="en">
                <a:solidFill>
                  <a:schemeClr val="dk1"/>
                </a:solidFill>
                <a:latin typeface="Times New Roman"/>
                <a:ea typeface="Times New Roman"/>
                <a:cs typeface="Times New Roman"/>
                <a:sym typeface="Times New Roman"/>
              </a:rPr>
              <a:t>detecting</a:t>
            </a:r>
            <a:r>
              <a:rPr lang="en">
                <a:solidFill>
                  <a:schemeClr val="dk1"/>
                </a:solidFill>
                <a:latin typeface="Times New Roman"/>
                <a:ea typeface="Times New Roman"/>
                <a:cs typeface="Times New Roman"/>
                <a:sym typeface="Times New Roman"/>
              </a:rPr>
              <a:t> motion</a:t>
            </a:r>
            <a:endParaRPr>
              <a:solidFill>
                <a:schemeClr val="dk1"/>
              </a:solidFill>
              <a:latin typeface="Times New Roman"/>
              <a:ea typeface="Times New Roman"/>
              <a:cs typeface="Times New Roman"/>
              <a:sym typeface="Times New Roman"/>
            </a:endParaRPr>
          </a:p>
          <a:p>
            <a:pPr indent="-298450" lvl="1" marL="9144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Can often </a:t>
            </a:r>
            <a:r>
              <a:rPr lang="en">
                <a:solidFill>
                  <a:schemeClr val="dk1"/>
                </a:solidFill>
                <a:latin typeface="Times New Roman"/>
                <a:ea typeface="Times New Roman"/>
                <a:cs typeface="Times New Roman"/>
                <a:sym typeface="Times New Roman"/>
              </a:rPr>
              <a:t>detect</a:t>
            </a:r>
            <a:r>
              <a:rPr lang="en">
                <a:solidFill>
                  <a:schemeClr val="dk1"/>
                </a:solidFill>
                <a:latin typeface="Times New Roman"/>
                <a:ea typeface="Times New Roman"/>
                <a:cs typeface="Times New Roman"/>
                <a:sym typeface="Times New Roman"/>
              </a:rPr>
              <a:t> people, </a:t>
            </a:r>
            <a:r>
              <a:rPr lang="en">
                <a:solidFill>
                  <a:schemeClr val="dk1"/>
                </a:solidFill>
                <a:latin typeface="Times New Roman"/>
                <a:ea typeface="Times New Roman"/>
                <a:cs typeface="Times New Roman"/>
                <a:sym typeface="Times New Roman"/>
              </a:rPr>
              <a:t>towels</a:t>
            </a:r>
            <a:r>
              <a:rPr lang="en">
                <a:solidFill>
                  <a:schemeClr val="dk1"/>
                </a:solidFill>
                <a:latin typeface="Times New Roman"/>
                <a:ea typeface="Times New Roman"/>
                <a:cs typeface="Times New Roman"/>
                <a:sym typeface="Times New Roman"/>
              </a:rPr>
              <a:t>, water bottles, etc</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Also leads to </a:t>
            </a:r>
            <a:r>
              <a:rPr lang="en">
                <a:solidFill>
                  <a:schemeClr val="dk1"/>
                </a:solidFill>
                <a:latin typeface="Times New Roman"/>
                <a:ea typeface="Times New Roman"/>
                <a:cs typeface="Times New Roman"/>
                <a:sym typeface="Times New Roman"/>
              </a:rPr>
              <a:t>detecting</a:t>
            </a:r>
            <a:r>
              <a:rPr lang="en">
                <a:solidFill>
                  <a:schemeClr val="dk1"/>
                </a:solidFill>
                <a:latin typeface="Times New Roman"/>
                <a:ea typeface="Times New Roman"/>
                <a:cs typeface="Times New Roman"/>
                <a:sym typeface="Times New Roman"/>
              </a:rPr>
              <a:t> colors → can see color scheme on jersey and mistake it for the ball</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Technology like this costs over $260,000 to install in a stadium</a:t>
            </a:r>
            <a:endParaRPr>
              <a:solidFill>
                <a:schemeClr val="dk1"/>
              </a:solidFill>
              <a:latin typeface="Times New Roman"/>
              <a:ea typeface="Times New Roman"/>
              <a:cs typeface="Times New Roman"/>
              <a:sym typeface="Times New Roman"/>
            </a:endParaRPr>
          </a:p>
          <a:p>
            <a:pPr indent="-298450" lvl="0" marL="457200" rtl="0" algn="just">
              <a:lnSpc>
                <a:spcPct val="95000"/>
              </a:lnSpc>
              <a:spcBef>
                <a:spcPts val="0"/>
              </a:spcBef>
              <a:spcAft>
                <a:spcPts val="0"/>
              </a:spcAft>
              <a:buClr>
                <a:schemeClr val="dk1"/>
              </a:buClr>
              <a:buSzPts val="1100"/>
              <a:buFont typeface="Times New Roman"/>
              <a:buChar char="-"/>
            </a:pPr>
            <a:r>
              <a:t/>
            </a:r>
            <a:endParaRPr>
              <a:solidFill>
                <a:schemeClr val="dk1"/>
              </a:solidFill>
              <a:latin typeface="Times New Roman"/>
              <a:ea typeface="Times New Roman"/>
              <a:cs typeface="Times New Roman"/>
              <a:sym typeface="Times New Roman"/>
            </a:endParaRPr>
          </a:p>
          <a:p>
            <a:pPr indent="182880" lvl="0" marL="0" rtl="0" algn="just">
              <a:lnSpc>
                <a:spcPct val="95000"/>
              </a:lnSpc>
              <a:spcBef>
                <a:spcPts val="600"/>
              </a:spcBef>
              <a:spcAft>
                <a:spcPts val="0"/>
              </a:spcAft>
              <a:buNone/>
            </a:pPr>
            <a:r>
              <a:t/>
            </a:r>
            <a:endParaRPr>
              <a:solidFill>
                <a:schemeClr val="dk1"/>
              </a:solidFill>
              <a:latin typeface="Times New Roman"/>
              <a:ea typeface="Times New Roman"/>
              <a:cs typeface="Times New Roman"/>
              <a:sym typeface="Times New Roman"/>
            </a:endParaRPr>
          </a:p>
          <a:p>
            <a:pPr indent="182880" lvl="0" marL="0" rtl="0" algn="just">
              <a:lnSpc>
                <a:spcPct val="95000"/>
              </a:lnSpc>
              <a:spcBef>
                <a:spcPts val="6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first being Spagnolo et al.’s solution. Spagnolo proposed a solution where candidate ball regions are analyzed to detect the ball. This involves having three cameras recording each goal: two parallel to the goal frame and one perpendicular. All of these processors are then connected to a main node. This main node has a decision making function based on the processing results coming from the cameras. Using the time space coherence of the ball's 3D trajectory, the main node can determine if a goal has been scored. </a:t>
            </a:r>
            <a:endParaRPr>
              <a:solidFill>
                <a:schemeClr val="dk1"/>
              </a:solidFill>
              <a:latin typeface="Times New Roman"/>
              <a:ea typeface="Times New Roman"/>
              <a:cs typeface="Times New Roman"/>
              <a:sym typeface="Times New Roman"/>
            </a:endParaRPr>
          </a:p>
          <a:p>
            <a:pPr indent="182880" lvl="0" marL="0" rtl="0" algn="just">
              <a:lnSpc>
                <a:spcPct val="95000"/>
              </a:lnSpc>
              <a:spcBef>
                <a:spcPts val="6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While this solution does help with the goal line detection issue, it also introduces a world of issues. The cameras used in this technology are very sensitive. This means if there are other objects in the area, such as players, towels, or water bottles, the main node may think a goal has been scored. Also, if a specific color scheme on a jersey is sensed, this may also cause a faulty goal to be called [4].</a:t>
            </a:r>
            <a:endParaRPr>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31c2de7c655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31c2de7c655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camera, expensive, use of magnetic fields, complex algorithms, accuracy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g31c2de7c65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6" name="Google Shape;4066;g31c2de7c65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Quicker game time calls - </a:t>
            </a:r>
            <a:endParaRPr/>
          </a:p>
          <a:p>
            <a:pPr indent="-298450" lvl="0" marL="457200" rtl="0" algn="l">
              <a:spcBef>
                <a:spcPts val="0"/>
              </a:spcBef>
              <a:spcAft>
                <a:spcPts val="0"/>
              </a:spcAft>
              <a:buSzPts val="1100"/>
              <a:buChar char="●"/>
            </a:pPr>
            <a:r>
              <a:rPr lang="en"/>
              <a:t>Better viewer experience</a:t>
            </a:r>
            <a:endParaRPr/>
          </a:p>
          <a:p>
            <a:pPr indent="-298450" lvl="0" marL="457200" rtl="0" algn="l">
              <a:spcBef>
                <a:spcPts val="0"/>
              </a:spcBef>
              <a:spcAft>
                <a:spcPts val="0"/>
              </a:spcAft>
              <a:buSzPts val="1100"/>
              <a:buChar char="●"/>
            </a:pPr>
            <a:r>
              <a:rPr lang="en"/>
              <a:t>Less human error - do not have to rely on the refs </a:t>
            </a:r>
            <a:endParaRPr/>
          </a:p>
          <a:p>
            <a:pPr indent="-298450" lvl="0" marL="457200" rtl="0" algn="l">
              <a:spcBef>
                <a:spcPts val="0"/>
              </a:spcBef>
              <a:spcAft>
                <a:spcPts val="0"/>
              </a:spcAft>
              <a:buSzPts val="1100"/>
              <a:buChar char="●"/>
            </a:pPr>
            <a:r>
              <a:rPr lang="en"/>
              <a:t>More reliable scores - getting a goal can really change the momentum of the game, so verifying goals is important</a:t>
            </a:r>
            <a:endParaRPr/>
          </a:p>
          <a:p>
            <a:pPr indent="-298450" lvl="0" marL="457200" rtl="0" algn="l">
              <a:spcBef>
                <a:spcPts val="0"/>
              </a:spcBef>
              <a:spcAft>
                <a:spcPts val="0"/>
              </a:spcAft>
              <a:buSzPts val="1100"/>
              <a:buChar char="●"/>
            </a:pPr>
            <a:r>
              <a:rPr lang="en"/>
              <a:t>More accurate </a:t>
            </a:r>
            <a:r>
              <a:rPr lang="en"/>
              <a:t>statistics</a:t>
            </a:r>
            <a:r>
              <a:rPr lang="en"/>
              <a:t> - for players themselves and for sports </a:t>
            </a:r>
            <a:r>
              <a:rPr lang="en"/>
              <a:t>bettors</a:t>
            </a:r>
            <a:endParaRPr/>
          </a:p>
          <a:p>
            <a:pPr indent="-298450" lvl="0" marL="457200" rtl="0" algn="l">
              <a:spcBef>
                <a:spcPts val="0"/>
              </a:spcBef>
              <a:spcAft>
                <a:spcPts val="0"/>
              </a:spcAft>
              <a:buSzPts val="1100"/>
              <a:buChar char="●"/>
            </a:pPr>
            <a:r>
              <a:rPr lang="en"/>
              <a:t>Less Fighting - on the field (with the refs or amongst teams) or in the stands (amongst rivaling fans)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g31c2de7c655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31c2de7c655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96171" y="-467123"/>
            <a:ext cx="10136400" cy="6102350"/>
            <a:chOff x="-496171" y="-467123"/>
            <a:chExt cx="10136400" cy="6102350"/>
          </a:xfrm>
        </p:grpSpPr>
        <p:cxnSp>
          <p:nvCxnSpPr>
            <p:cNvPr id="10" name="Google Shape;10;p2"/>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1" name="Google Shape;11;p2"/>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a:stCxn id="12" idx="1"/>
              <a:endCxn id="21"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 name="Google Shape;22;p2"/>
            <p:cNvCxnSpPr>
              <a:stCxn id="11" idx="2"/>
              <a:endCxn id="21"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 name="Google Shape;23;p2"/>
            <p:cNvCxnSpPr>
              <a:stCxn id="11" idx="1"/>
              <a:endCxn id="24"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 name="Google Shape;25;p2"/>
            <p:cNvCxnSpPr>
              <a:stCxn id="12" idx="2"/>
              <a:endCxn id="26"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 name="Google Shape;27;p2"/>
            <p:cNvCxnSpPr>
              <a:stCxn id="14" idx="1"/>
              <a:endCxn id="28"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 name="Google Shape;29;p2"/>
            <p:cNvCxnSpPr>
              <a:stCxn id="13" idx="2"/>
              <a:endCxn id="28"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 name="Google Shape;30;p2"/>
            <p:cNvCxnSpPr>
              <a:stCxn id="13" idx="1"/>
              <a:endCxn id="31"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 name="Google Shape;32;p2"/>
            <p:cNvCxnSpPr>
              <a:stCxn id="14" idx="2"/>
              <a:endCxn id="24"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 name="Google Shape;33;p2"/>
            <p:cNvCxnSpPr>
              <a:stCxn id="16" idx="1"/>
              <a:endCxn id="34"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 name="Google Shape;35;p2"/>
            <p:cNvCxnSpPr>
              <a:stCxn id="15" idx="2"/>
              <a:endCxn id="34"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6" name="Google Shape;36;p2"/>
            <p:cNvCxnSpPr>
              <a:stCxn id="15" idx="1"/>
              <a:endCxn id="37"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8" name="Google Shape;38;p2"/>
            <p:cNvCxnSpPr>
              <a:stCxn id="16" idx="2"/>
              <a:endCxn id="31"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9" name="Google Shape;39;p2"/>
            <p:cNvCxnSpPr>
              <a:stCxn id="18" idx="1"/>
              <a:endCxn id="40"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 name="Google Shape;41;p2"/>
            <p:cNvCxnSpPr>
              <a:stCxn id="17" idx="2"/>
              <a:endCxn id="40"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2" name="Google Shape;42;p2"/>
            <p:cNvCxnSpPr>
              <a:stCxn id="17" idx="1"/>
              <a:endCxn id="43"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 name="Google Shape;44;p2"/>
            <p:cNvCxnSpPr>
              <a:stCxn id="18" idx="2"/>
              <a:endCxn id="37"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 name="Google Shape;45;p2"/>
            <p:cNvCxnSpPr>
              <a:stCxn id="19" idx="2"/>
              <a:endCxn id="43"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6" name="Google Shape;46;p2"/>
            <p:cNvCxnSpPr>
              <a:stCxn id="19" idx="1"/>
              <a:endCxn id="47"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1" name="Google Shape;21;p2"/>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2"/>
            <p:cNvCxnSpPr>
              <a:stCxn id="26" idx="3"/>
              <a:endCxn id="47"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49" name="Google Shape;49;p2"/>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50" name="Google Shape;50;p2"/>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2"/>
            <p:cNvCxnSpPr>
              <a:stCxn id="51" idx="1"/>
              <a:endCxn id="60"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1" name="Google Shape;61;p2"/>
            <p:cNvCxnSpPr>
              <a:stCxn id="50" idx="2"/>
              <a:endCxn id="60"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2" name="Google Shape;62;p2"/>
            <p:cNvCxnSpPr>
              <a:stCxn id="50" idx="1"/>
              <a:endCxn id="63"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 name="Google Shape;64;p2"/>
            <p:cNvCxnSpPr>
              <a:stCxn id="51" idx="2"/>
              <a:endCxn id="65"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6" name="Google Shape;66;p2"/>
            <p:cNvCxnSpPr>
              <a:stCxn id="53" idx="1"/>
              <a:endCxn id="67"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8" name="Google Shape;68;p2"/>
            <p:cNvCxnSpPr>
              <a:stCxn id="52" idx="2"/>
              <a:endCxn id="67"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 name="Google Shape;69;p2"/>
            <p:cNvCxnSpPr>
              <a:stCxn id="52" idx="1"/>
              <a:endCxn id="70"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1" name="Google Shape;71;p2"/>
            <p:cNvCxnSpPr>
              <a:stCxn id="53" idx="2"/>
              <a:endCxn id="63"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2" name="Google Shape;72;p2"/>
            <p:cNvCxnSpPr>
              <a:stCxn id="55" idx="1"/>
              <a:endCxn id="73"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4" name="Google Shape;74;p2"/>
            <p:cNvCxnSpPr>
              <a:stCxn id="54" idx="2"/>
              <a:endCxn id="73"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5" name="Google Shape;75;p2"/>
            <p:cNvCxnSpPr>
              <a:stCxn id="54" idx="1"/>
              <a:endCxn id="76"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7" name="Google Shape;77;p2"/>
            <p:cNvCxnSpPr>
              <a:stCxn id="55" idx="2"/>
              <a:endCxn id="70"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 name="Google Shape;78;p2"/>
            <p:cNvCxnSpPr>
              <a:stCxn id="57" idx="1"/>
              <a:endCxn id="79"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0" name="Google Shape;80;p2"/>
            <p:cNvCxnSpPr>
              <a:stCxn id="56" idx="2"/>
              <a:endCxn id="79"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1" name="Google Shape;81;p2"/>
            <p:cNvCxnSpPr>
              <a:stCxn id="56" idx="1"/>
              <a:endCxn id="82"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 name="Google Shape;83;p2"/>
            <p:cNvCxnSpPr>
              <a:stCxn id="57" idx="2"/>
              <a:endCxn id="76"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4" name="Google Shape;84;p2"/>
            <p:cNvCxnSpPr>
              <a:stCxn id="58" idx="2"/>
              <a:endCxn id="82"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5" name="Google Shape;85;p2"/>
            <p:cNvCxnSpPr>
              <a:stCxn id="58" idx="1"/>
              <a:endCxn id="86"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87" name="Google Shape;87;p2"/>
            <p:cNvGrpSpPr/>
            <p:nvPr/>
          </p:nvGrpSpPr>
          <p:grpSpPr>
            <a:xfrm>
              <a:off x="-496171" y="3198027"/>
              <a:ext cx="10136342" cy="603900"/>
              <a:chOff x="26526" y="1502274"/>
              <a:chExt cx="10136342" cy="603900"/>
            </a:xfrm>
          </p:grpSpPr>
          <p:sp>
            <p:nvSpPr>
              <p:cNvPr id="60" name="Google Shape;60;p2"/>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 name="Google Shape;88;p2"/>
            <p:cNvCxnSpPr>
              <a:stCxn id="65" idx="3"/>
              <a:endCxn id="86"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89" name="Google Shape;89;p2"/>
            <p:cNvCxnSpPr>
              <a:stCxn id="51" idx="5"/>
              <a:endCxn id="21"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 name="Google Shape;90;p2"/>
            <p:cNvCxnSpPr>
              <a:stCxn id="50" idx="4"/>
              <a:endCxn id="21"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 name="Google Shape;91;p2"/>
            <p:cNvCxnSpPr>
              <a:stCxn id="50" idx="5"/>
              <a:endCxn id="24"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2" name="Google Shape;92;p2"/>
            <p:cNvCxnSpPr>
              <a:stCxn id="51" idx="4"/>
              <a:endCxn id="26"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3" name="Google Shape;93;p2"/>
            <p:cNvCxnSpPr>
              <a:stCxn id="53" idx="5"/>
              <a:endCxn id="28"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4" name="Google Shape;94;p2"/>
            <p:cNvCxnSpPr>
              <a:stCxn id="52" idx="4"/>
              <a:endCxn id="28"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5" name="Google Shape;95;p2"/>
            <p:cNvCxnSpPr>
              <a:stCxn id="52" idx="5"/>
              <a:endCxn id="31"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6" name="Google Shape;96;p2"/>
            <p:cNvCxnSpPr>
              <a:stCxn id="53" idx="4"/>
              <a:endCxn id="24"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7" name="Google Shape;97;p2"/>
            <p:cNvCxnSpPr>
              <a:stCxn id="55" idx="5"/>
              <a:endCxn id="34"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8" name="Google Shape;98;p2"/>
            <p:cNvCxnSpPr>
              <a:stCxn id="54" idx="4"/>
              <a:endCxn id="34"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9" name="Google Shape;99;p2"/>
            <p:cNvCxnSpPr>
              <a:stCxn id="54" idx="5"/>
              <a:endCxn id="37"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0" name="Google Shape;100;p2"/>
            <p:cNvCxnSpPr>
              <a:stCxn id="55" idx="4"/>
              <a:endCxn id="31"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1" name="Google Shape;101;p2"/>
            <p:cNvCxnSpPr>
              <a:stCxn id="57" idx="5"/>
              <a:endCxn id="40"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2" name="Google Shape;102;p2"/>
            <p:cNvCxnSpPr>
              <a:stCxn id="56" idx="4"/>
              <a:endCxn id="40"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 name="Google Shape;103;p2"/>
            <p:cNvCxnSpPr>
              <a:stCxn id="56" idx="5"/>
              <a:endCxn id="43"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 name="Google Shape;104;p2"/>
            <p:cNvCxnSpPr>
              <a:stCxn id="57" idx="4"/>
              <a:endCxn id="37"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5" name="Google Shape;105;p2"/>
            <p:cNvCxnSpPr>
              <a:stCxn id="58" idx="4"/>
              <a:endCxn id="43"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6" name="Google Shape;106;p2"/>
            <p:cNvCxnSpPr>
              <a:stCxn id="58" idx="5"/>
              <a:endCxn id="47"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7" name="Google Shape;107;p2"/>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08" name="Google Shape;108;p2"/>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2"/>
            <p:cNvCxnSpPr>
              <a:stCxn id="109" idx="1"/>
              <a:endCxn id="118"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 name="Google Shape;119;p2"/>
            <p:cNvCxnSpPr>
              <a:stCxn id="108" idx="2"/>
              <a:endCxn id="118"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 name="Google Shape;120;p2"/>
            <p:cNvCxnSpPr>
              <a:stCxn id="108" idx="1"/>
              <a:endCxn id="121"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2" name="Google Shape;122;p2"/>
            <p:cNvCxnSpPr>
              <a:stCxn id="109" idx="2"/>
              <a:endCxn id="123"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4" name="Google Shape;124;p2"/>
            <p:cNvCxnSpPr>
              <a:stCxn id="111" idx="1"/>
              <a:endCxn id="125"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 name="Google Shape;126;p2"/>
            <p:cNvCxnSpPr>
              <a:stCxn id="110" idx="2"/>
              <a:endCxn id="125"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7" name="Google Shape;127;p2"/>
            <p:cNvCxnSpPr>
              <a:stCxn id="110" idx="1"/>
              <a:endCxn id="128"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9" name="Google Shape;129;p2"/>
            <p:cNvCxnSpPr>
              <a:stCxn id="111" idx="2"/>
              <a:endCxn id="121"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0" name="Google Shape;130;p2"/>
            <p:cNvCxnSpPr>
              <a:stCxn id="113" idx="1"/>
              <a:endCxn id="131"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2" name="Google Shape;132;p2"/>
            <p:cNvCxnSpPr>
              <a:stCxn id="112" idx="2"/>
              <a:endCxn id="131"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3" name="Google Shape;133;p2"/>
            <p:cNvCxnSpPr>
              <a:stCxn id="112" idx="1"/>
              <a:endCxn id="134"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 name="Google Shape;135;p2"/>
            <p:cNvCxnSpPr>
              <a:stCxn id="113" idx="2"/>
              <a:endCxn id="128"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6" name="Google Shape;136;p2"/>
            <p:cNvCxnSpPr>
              <a:stCxn id="115" idx="1"/>
              <a:endCxn id="137"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 name="Google Shape;138;p2"/>
            <p:cNvCxnSpPr>
              <a:stCxn id="114" idx="2"/>
              <a:endCxn id="137"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 name="Google Shape;139;p2"/>
            <p:cNvCxnSpPr>
              <a:stCxn id="114" idx="1"/>
              <a:endCxn id="140"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1" name="Google Shape;141;p2"/>
            <p:cNvCxnSpPr>
              <a:stCxn id="115" idx="2"/>
              <a:endCxn id="134"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2" name="Google Shape;142;p2"/>
            <p:cNvCxnSpPr>
              <a:stCxn id="116" idx="2"/>
              <a:endCxn id="140"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3" name="Google Shape;143;p2"/>
            <p:cNvCxnSpPr>
              <a:stCxn id="116" idx="1"/>
              <a:endCxn id="144"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18" name="Google Shape;118;p2"/>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
            <p:cNvCxnSpPr>
              <a:stCxn id="123" idx="3"/>
              <a:endCxn id="144"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46" name="Google Shape;146;p2"/>
            <p:cNvCxnSpPr>
              <a:stCxn id="109" idx="5"/>
              <a:endCxn id="60"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 name="Google Shape;147;p2"/>
            <p:cNvCxnSpPr>
              <a:stCxn id="108" idx="4"/>
              <a:endCxn id="60"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8" name="Google Shape;148;p2"/>
            <p:cNvCxnSpPr>
              <a:stCxn id="108" idx="5"/>
              <a:endCxn id="63"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9" name="Google Shape;149;p2"/>
            <p:cNvCxnSpPr>
              <a:stCxn id="109" idx="4"/>
              <a:endCxn id="65"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0" name="Google Shape;150;p2"/>
            <p:cNvCxnSpPr>
              <a:stCxn id="111" idx="5"/>
              <a:endCxn id="67"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1" name="Google Shape;151;p2"/>
            <p:cNvCxnSpPr>
              <a:stCxn id="110" idx="4"/>
              <a:endCxn id="67"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2" name="Google Shape;152;p2"/>
            <p:cNvCxnSpPr>
              <a:stCxn id="110" idx="5"/>
              <a:endCxn id="70"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
            <p:cNvCxnSpPr>
              <a:stCxn id="111" idx="4"/>
              <a:endCxn id="63"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4" name="Google Shape;154;p2"/>
            <p:cNvCxnSpPr>
              <a:stCxn id="113" idx="5"/>
              <a:endCxn id="73"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5" name="Google Shape;155;p2"/>
            <p:cNvCxnSpPr>
              <a:stCxn id="112" idx="4"/>
              <a:endCxn id="73"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6" name="Google Shape;156;p2"/>
            <p:cNvCxnSpPr>
              <a:stCxn id="112" idx="5"/>
              <a:endCxn id="76"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7" name="Google Shape;157;p2"/>
            <p:cNvCxnSpPr>
              <a:stCxn id="113" idx="4"/>
              <a:endCxn id="70"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8" name="Google Shape;158;p2"/>
            <p:cNvCxnSpPr>
              <a:stCxn id="115" idx="5"/>
              <a:endCxn id="79"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9" name="Google Shape;159;p2"/>
            <p:cNvCxnSpPr>
              <a:stCxn id="114" idx="4"/>
              <a:endCxn id="79"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0" name="Google Shape;160;p2"/>
            <p:cNvCxnSpPr>
              <a:stCxn id="114" idx="5"/>
              <a:endCxn id="82"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1" name="Google Shape;161;p2"/>
            <p:cNvCxnSpPr>
              <a:stCxn id="115" idx="4"/>
              <a:endCxn id="76"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2" name="Google Shape;162;p2"/>
            <p:cNvCxnSpPr>
              <a:stCxn id="116" idx="4"/>
              <a:endCxn id="82"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 name="Google Shape;163;p2"/>
            <p:cNvCxnSpPr>
              <a:stCxn id="116" idx="5"/>
              <a:endCxn id="86"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64" name="Google Shape;164;p2"/>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
            <p:cNvCxnSpPr>
              <a:stCxn id="165" idx="3"/>
              <a:endCxn id="173"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75" name="Google Shape;175;p2"/>
            <p:cNvCxnSpPr>
              <a:stCxn id="12" idx="5"/>
              <a:endCxn id="164"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6" name="Google Shape;176;p2"/>
            <p:cNvCxnSpPr>
              <a:stCxn id="11" idx="4"/>
              <a:endCxn id="164"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7" name="Google Shape;177;p2"/>
            <p:cNvCxnSpPr>
              <a:stCxn id="11" idx="5"/>
              <a:endCxn id="167"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2"/>
            <p:cNvCxnSpPr>
              <a:stCxn id="12" idx="4"/>
              <a:endCxn id="165"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9" name="Google Shape;179;p2"/>
            <p:cNvCxnSpPr>
              <a:stCxn id="14" idx="5"/>
              <a:endCxn id="166"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0" name="Google Shape;180;p2"/>
            <p:cNvCxnSpPr>
              <a:stCxn id="13" idx="4"/>
              <a:endCxn id="166"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1" name="Google Shape;181;p2"/>
            <p:cNvCxnSpPr>
              <a:stCxn id="13" idx="5"/>
              <a:endCxn id="169"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2" name="Google Shape;182;p2"/>
            <p:cNvCxnSpPr>
              <a:stCxn id="14" idx="4"/>
              <a:endCxn id="167"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3" name="Google Shape;183;p2"/>
            <p:cNvCxnSpPr>
              <a:stCxn id="16" idx="5"/>
              <a:endCxn id="168"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4" name="Google Shape;184;p2"/>
            <p:cNvCxnSpPr>
              <a:stCxn id="15" idx="4"/>
              <a:endCxn id="168"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5" name="Google Shape;185;p2"/>
            <p:cNvCxnSpPr>
              <a:stCxn id="15" idx="5"/>
              <a:endCxn id="171"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6" name="Google Shape;186;p2"/>
            <p:cNvCxnSpPr>
              <a:stCxn id="16" idx="4"/>
              <a:endCxn id="169"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2"/>
            <p:cNvCxnSpPr>
              <a:stCxn id="18" idx="5"/>
              <a:endCxn id="170"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8" name="Google Shape;188;p2"/>
            <p:cNvCxnSpPr>
              <a:stCxn id="17" idx="4"/>
              <a:endCxn id="170"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89" name="Google Shape;189;p2"/>
            <p:cNvCxnSpPr>
              <a:stCxn id="17" idx="5"/>
              <a:endCxn id="172"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0" name="Google Shape;190;p2"/>
            <p:cNvCxnSpPr>
              <a:stCxn id="18" idx="4"/>
              <a:endCxn id="171"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 name="Google Shape;191;p2"/>
            <p:cNvCxnSpPr>
              <a:stCxn id="19" idx="4"/>
              <a:endCxn id="172"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2" name="Google Shape;192;p2"/>
            <p:cNvCxnSpPr>
              <a:stCxn id="19" idx="5"/>
              <a:endCxn id="173"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193" name="Google Shape;193;p2"/>
          <p:cNvSpPr/>
          <p:nvPr/>
        </p:nvSpPr>
        <p:spPr>
          <a:xfrm>
            <a:off x="713400" y="539700"/>
            <a:ext cx="7387500" cy="4064100"/>
          </a:xfrm>
          <a:prstGeom prst="homePlate">
            <a:avLst>
              <a:gd fmla="val 24608" name="adj"/>
            </a:avLst>
          </a:prstGeom>
          <a:solidFill>
            <a:schemeClr val="lt1"/>
          </a:solidFill>
          <a:ln cap="flat" cmpd="sng" w="952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94" name="Google Shape;194;p2"/>
          <p:cNvSpPr txBox="1"/>
          <p:nvPr>
            <p:ph type="ctrTitle"/>
          </p:nvPr>
        </p:nvSpPr>
        <p:spPr>
          <a:xfrm>
            <a:off x="1121775" y="1112150"/>
            <a:ext cx="3575400" cy="29190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accent2"/>
              </a:buClr>
              <a:buSzPts val="5200"/>
              <a:buNone/>
              <a:defRPr sz="5000">
                <a:solidFill>
                  <a:schemeClr val="accent2"/>
                </a:solidFill>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p:txBody>
      </p:sp>
      <p:sp>
        <p:nvSpPr>
          <p:cNvPr id="195" name="Google Shape;195;p2"/>
          <p:cNvSpPr txBox="1"/>
          <p:nvPr>
            <p:ph idx="1" type="subTitle"/>
          </p:nvPr>
        </p:nvSpPr>
        <p:spPr>
          <a:xfrm>
            <a:off x="4651375" y="3400225"/>
            <a:ext cx="2347500" cy="545700"/>
          </a:xfrm>
          <a:prstGeom prst="rect">
            <a:avLst/>
          </a:prstGeom>
          <a:solidFill>
            <a:schemeClr val="accent1"/>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2800"/>
              <a:buNone/>
              <a:defRPr sz="1600">
                <a:solidFill>
                  <a:schemeClr val="lt1"/>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0" name="Shape 1550"/>
        <p:cNvGrpSpPr/>
        <p:nvPr/>
      </p:nvGrpSpPr>
      <p:grpSpPr>
        <a:xfrm>
          <a:off x="0" y="0"/>
          <a:ext cx="0" cy="0"/>
          <a:chOff x="0" y="0"/>
          <a:chExt cx="0" cy="0"/>
        </a:xfrm>
      </p:grpSpPr>
      <p:grpSp>
        <p:nvGrpSpPr>
          <p:cNvPr id="1551" name="Google Shape;1551;p11"/>
          <p:cNvGrpSpPr/>
          <p:nvPr/>
        </p:nvGrpSpPr>
        <p:grpSpPr>
          <a:xfrm>
            <a:off x="-496171" y="-467123"/>
            <a:ext cx="10136400" cy="6102350"/>
            <a:chOff x="-496171" y="-467123"/>
            <a:chExt cx="10136400" cy="6102350"/>
          </a:xfrm>
        </p:grpSpPr>
        <p:cxnSp>
          <p:nvCxnSpPr>
            <p:cNvPr id="1552" name="Google Shape;1552;p11"/>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553" name="Google Shape;1553;p11"/>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1"/>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2" name="Google Shape;1562;p11"/>
            <p:cNvCxnSpPr>
              <a:stCxn id="1554" idx="1"/>
              <a:endCxn id="1563"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64" name="Google Shape;1564;p11"/>
            <p:cNvCxnSpPr>
              <a:stCxn id="1553" idx="2"/>
              <a:endCxn id="1563"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65" name="Google Shape;1565;p11"/>
            <p:cNvCxnSpPr>
              <a:stCxn id="1553" idx="1"/>
              <a:endCxn id="1566"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67" name="Google Shape;1567;p11"/>
            <p:cNvCxnSpPr>
              <a:stCxn id="1554" idx="2"/>
              <a:endCxn id="1568"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69" name="Google Shape;1569;p11"/>
            <p:cNvCxnSpPr>
              <a:stCxn id="1556" idx="1"/>
              <a:endCxn id="1570"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1" name="Google Shape;1571;p11"/>
            <p:cNvCxnSpPr>
              <a:stCxn id="1555" idx="2"/>
              <a:endCxn id="1570"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2" name="Google Shape;1572;p11"/>
            <p:cNvCxnSpPr>
              <a:stCxn id="1555" idx="1"/>
              <a:endCxn id="1573"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4" name="Google Shape;1574;p11"/>
            <p:cNvCxnSpPr>
              <a:stCxn id="1556" idx="2"/>
              <a:endCxn id="1566"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5" name="Google Shape;1575;p11"/>
            <p:cNvCxnSpPr>
              <a:stCxn id="1558" idx="1"/>
              <a:endCxn id="1576"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7" name="Google Shape;1577;p11"/>
            <p:cNvCxnSpPr>
              <a:stCxn id="1557" idx="2"/>
              <a:endCxn id="1576"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78" name="Google Shape;1578;p11"/>
            <p:cNvCxnSpPr>
              <a:stCxn id="1557" idx="1"/>
              <a:endCxn id="1579"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0" name="Google Shape;1580;p11"/>
            <p:cNvCxnSpPr>
              <a:stCxn id="1558" idx="2"/>
              <a:endCxn id="1573"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1" name="Google Shape;1581;p11"/>
            <p:cNvCxnSpPr>
              <a:stCxn id="1560" idx="1"/>
              <a:endCxn id="1582"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3" name="Google Shape;1583;p11"/>
            <p:cNvCxnSpPr>
              <a:stCxn id="1559" idx="2"/>
              <a:endCxn id="1582"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4" name="Google Shape;1584;p11"/>
            <p:cNvCxnSpPr>
              <a:stCxn id="1559" idx="1"/>
              <a:endCxn id="1585"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6" name="Google Shape;1586;p11"/>
            <p:cNvCxnSpPr>
              <a:stCxn id="1560" idx="2"/>
              <a:endCxn id="1579"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7" name="Google Shape;1587;p11"/>
            <p:cNvCxnSpPr>
              <a:stCxn id="1561" idx="2"/>
              <a:endCxn id="1585"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88" name="Google Shape;1588;p11"/>
            <p:cNvCxnSpPr>
              <a:stCxn id="1561" idx="1"/>
              <a:endCxn id="1589"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563" name="Google Shape;1563;p11"/>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0" name="Google Shape;1590;p11"/>
            <p:cNvCxnSpPr>
              <a:stCxn id="1568" idx="3"/>
              <a:endCxn id="1589"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591" name="Google Shape;1591;p11"/>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592" name="Google Shape;1592;p11"/>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1" name="Google Shape;1601;p11"/>
            <p:cNvCxnSpPr>
              <a:stCxn id="1593" idx="1"/>
              <a:endCxn id="1602"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03" name="Google Shape;1603;p11"/>
            <p:cNvCxnSpPr>
              <a:stCxn id="1592" idx="2"/>
              <a:endCxn id="1602"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04" name="Google Shape;1604;p11"/>
            <p:cNvCxnSpPr>
              <a:stCxn id="1592" idx="1"/>
              <a:endCxn id="1605"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06" name="Google Shape;1606;p11"/>
            <p:cNvCxnSpPr>
              <a:stCxn id="1593" idx="2"/>
              <a:endCxn id="1607"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08" name="Google Shape;1608;p11"/>
            <p:cNvCxnSpPr>
              <a:stCxn id="1595" idx="1"/>
              <a:endCxn id="1609"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0" name="Google Shape;1610;p11"/>
            <p:cNvCxnSpPr>
              <a:stCxn id="1594" idx="2"/>
              <a:endCxn id="1609"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1" name="Google Shape;1611;p11"/>
            <p:cNvCxnSpPr>
              <a:stCxn id="1594" idx="1"/>
              <a:endCxn id="1612"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3" name="Google Shape;1613;p11"/>
            <p:cNvCxnSpPr>
              <a:stCxn id="1595" idx="2"/>
              <a:endCxn id="1605"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4" name="Google Shape;1614;p11"/>
            <p:cNvCxnSpPr>
              <a:stCxn id="1597" idx="1"/>
              <a:endCxn id="1615"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6" name="Google Shape;1616;p11"/>
            <p:cNvCxnSpPr>
              <a:stCxn id="1596" idx="2"/>
              <a:endCxn id="1615"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7" name="Google Shape;1617;p11"/>
            <p:cNvCxnSpPr>
              <a:stCxn id="1596" idx="1"/>
              <a:endCxn id="1618"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19" name="Google Shape;1619;p11"/>
            <p:cNvCxnSpPr>
              <a:stCxn id="1597" idx="2"/>
              <a:endCxn id="1612"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0" name="Google Shape;1620;p11"/>
            <p:cNvCxnSpPr>
              <a:stCxn id="1599" idx="1"/>
              <a:endCxn id="1621"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2" name="Google Shape;1622;p11"/>
            <p:cNvCxnSpPr>
              <a:stCxn id="1598" idx="2"/>
              <a:endCxn id="1621"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3" name="Google Shape;1623;p11"/>
            <p:cNvCxnSpPr>
              <a:stCxn id="1598" idx="1"/>
              <a:endCxn id="1624"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5" name="Google Shape;1625;p11"/>
            <p:cNvCxnSpPr>
              <a:stCxn id="1599" idx="2"/>
              <a:endCxn id="1618"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6" name="Google Shape;1626;p11"/>
            <p:cNvCxnSpPr>
              <a:stCxn id="1600" idx="2"/>
              <a:endCxn id="1624"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27" name="Google Shape;1627;p11"/>
            <p:cNvCxnSpPr>
              <a:stCxn id="1600" idx="1"/>
              <a:endCxn id="1628"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1629" name="Google Shape;1629;p11"/>
            <p:cNvGrpSpPr/>
            <p:nvPr/>
          </p:nvGrpSpPr>
          <p:grpSpPr>
            <a:xfrm>
              <a:off x="-496171" y="3198027"/>
              <a:ext cx="10136342" cy="603900"/>
              <a:chOff x="26526" y="1502274"/>
              <a:chExt cx="10136342" cy="603900"/>
            </a:xfrm>
          </p:grpSpPr>
          <p:sp>
            <p:nvSpPr>
              <p:cNvPr id="1602" name="Google Shape;1602;p11"/>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30" name="Google Shape;1630;p11"/>
            <p:cNvCxnSpPr>
              <a:stCxn id="1607" idx="3"/>
              <a:endCxn id="1628"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631" name="Google Shape;1631;p11"/>
            <p:cNvCxnSpPr>
              <a:stCxn id="1593" idx="5"/>
              <a:endCxn id="1563"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2" name="Google Shape;1632;p11"/>
            <p:cNvCxnSpPr>
              <a:stCxn id="1592" idx="4"/>
              <a:endCxn id="1563"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3" name="Google Shape;1633;p11"/>
            <p:cNvCxnSpPr>
              <a:stCxn id="1592" idx="5"/>
              <a:endCxn id="1566"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4" name="Google Shape;1634;p11"/>
            <p:cNvCxnSpPr>
              <a:stCxn id="1593" idx="4"/>
              <a:endCxn id="1568"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5" name="Google Shape;1635;p11"/>
            <p:cNvCxnSpPr>
              <a:stCxn id="1595" idx="5"/>
              <a:endCxn id="1570"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6" name="Google Shape;1636;p11"/>
            <p:cNvCxnSpPr>
              <a:stCxn id="1594" idx="4"/>
              <a:endCxn id="1570"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7" name="Google Shape;1637;p11"/>
            <p:cNvCxnSpPr>
              <a:stCxn id="1594" idx="5"/>
              <a:endCxn id="1573"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8" name="Google Shape;1638;p11"/>
            <p:cNvCxnSpPr>
              <a:stCxn id="1595" idx="4"/>
              <a:endCxn id="1566"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39" name="Google Shape;1639;p11"/>
            <p:cNvCxnSpPr>
              <a:stCxn id="1597" idx="5"/>
              <a:endCxn id="1576"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0" name="Google Shape;1640;p11"/>
            <p:cNvCxnSpPr>
              <a:stCxn id="1596" idx="4"/>
              <a:endCxn id="1576"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1" name="Google Shape;1641;p11"/>
            <p:cNvCxnSpPr>
              <a:stCxn id="1596" idx="5"/>
              <a:endCxn id="1579"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2" name="Google Shape;1642;p11"/>
            <p:cNvCxnSpPr>
              <a:stCxn id="1597" idx="4"/>
              <a:endCxn id="1573"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3" name="Google Shape;1643;p11"/>
            <p:cNvCxnSpPr>
              <a:stCxn id="1599" idx="5"/>
              <a:endCxn id="1582"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4" name="Google Shape;1644;p11"/>
            <p:cNvCxnSpPr>
              <a:stCxn id="1598" idx="4"/>
              <a:endCxn id="1582"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5" name="Google Shape;1645;p11"/>
            <p:cNvCxnSpPr>
              <a:stCxn id="1598" idx="5"/>
              <a:endCxn id="1585"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6" name="Google Shape;1646;p11"/>
            <p:cNvCxnSpPr>
              <a:stCxn id="1599" idx="4"/>
              <a:endCxn id="1579"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7" name="Google Shape;1647;p11"/>
            <p:cNvCxnSpPr>
              <a:stCxn id="1600" idx="4"/>
              <a:endCxn id="1585"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8" name="Google Shape;1648;p11"/>
            <p:cNvCxnSpPr>
              <a:stCxn id="1600" idx="5"/>
              <a:endCxn id="1589"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49" name="Google Shape;1649;p11"/>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650" name="Google Shape;1650;p11"/>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9" name="Google Shape;1659;p11"/>
            <p:cNvCxnSpPr>
              <a:stCxn id="1651" idx="1"/>
              <a:endCxn id="1660"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1" name="Google Shape;1661;p11"/>
            <p:cNvCxnSpPr>
              <a:stCxn id="1650" idx="2"/>
              <a:endCxn id="1660"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2" name="Google Shape;1662;p11"/>
            <p:cNvCxnSpPr>
              <a:stCxn id="1650" idx="1"/>
              <a:endCxn id="1663"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4" name="Google Shape;1664;p11"/>
            <p:cNvCxnSpPr>
              <a:stCxn id="1651" idx="2"/>
              <a:endCxn id="1665"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6" name="Google Shape;1666;p11"/>
            <p:cNvCxnSpPr>
              <a:stCxn id="1653" idx="1"/>
              <a:endCxn id="1667"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8" name="Google Shape;1668;p11"/>
            <p:cNvCxnSpPr>
              <a:stCxn id="1652" idx="2"/>
              <a:endCxn id="1667"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69" name="Google Shape;1669;p11"/>
            <p:cNvCxnSpPr>
              <a:stCxn id="1652" idx="1"/>
              <a:endCxn id="1670"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1" name="Google Shape;1671;p11"/>
            <p:cNvCxnSpPr>
              <a:stCxn id="1653" idx="2"/>
              <a:endCxn id="1663"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2" name="Google Shape;1672;p11"/>
            <p:cNvCxnSpPr>
              <a:stCxn id="1655" idx="1"/>
              <a:endCxn id="1673"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4" name="Google Shape;1674;p11"/>
            <p:cNvCxnSpPr>
              <a:stCxn id="1654" idx="2"/>
              <a:endCxn id="1673"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5" name="Google Shape;1675;p11"/>
            <p:cNvCxnSpPr>
              <a:stCxn id="1654" idx="1"/>
              <a:endCxn id="1676"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1"/>
            <p:cNvCxnSpPr>
              <a:stCxn id="1655" idx="2"/>
              <a:endCxn id="1670"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78" name="Google Shape;1678;p11"/>
            <p:cNvCxnSpPr>
              <a:stCxn id="1657" idx="1"/>
              <a:endCxn id="1679"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80" name="Google Shape;1680;p11"/>
            <p:cNvCxnSpPr>
              <a:stCxn id="1656" idx="2"/>
              <a:endCxn id="1679"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81" name="Google Shape;1681;p11"/>
            <p:cNvCxnSpPr>
              <a:stCxn id="1656" idx="1"/>
              <a:endCxn id="1682"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83" name="Google Shape;1683;p11"/>
            <p:cNvCxnSpPr>
              <a:stCxn id="1657" idx="2"/>
              <a:endCxn id="1676"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84" name="Google Shape;1684;p11"/>
            <p:cNvCxnSpPr>
              <a:stCxn id="1658" idx="2"/>
              <a:endCxn id="1682"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685" name="Google Shape;1685;p11"/>
            <p:cNvCxnSpPr>
              <a:stCxn id="1658" idx="1"/>
              <a:endCxn id="1686"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660" name="Google Shape;1660;p11"/>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7" name="Google Shape;1687;p11"/>
            <p:cNvCxnSpPr>
              <a:stCxn id="1665" idx="3"/>
              <a:endCxn id="1686"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688" name="Google Shape;1688;p11"/>
            <p:cNvCxnSpPr>
              <a:stCxn id="1651" idx="5"/>
              <a:endCxn id="1602"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89" name="Google Shape;1689;p11"/>
            <p:cNvCxnSpPr>
              <a:stCxn id="1650" idx="4"/>
              <a:endCxn id="1602"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0" name="Google Shape;1690;p11"/>
            <p:cNvCxnSpPr>
              <a:stCxn id="1650" idx="5"/>
              <a:endCxn id="1605"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1" name="Google Shape;1691;p11"/>
            <p:cNvCxnSpPr>
              <a:stCxn id="1651" idx="4"/>
              <a:endCxn id="1607"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2" name="Google Shape;1692;p11"/>
            <p:cNvCxnSpPr>
              <a:stCxn id="1653" idx="5"/>
              <a:endCxn id="1609"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3" name="Google Shape;1693;p11"/>
            <p:cNvCxnSpPr>
              <a:stCxn id="1652" idx="4"/>
              <a:endCxn id="1609"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4" name="Google Shape;1694;p11"/>
            <p:cNvCxnSpPr>
              <a:stCxn id="1652" idx="5"/>
              <a:endCxn id="1612"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5" name="Google Shape;1695;p11"/>
            <p:cNvCxnSpPr>
              <a:stCxn id="1653" idx="4"/>
              <a:endCxn id="1605"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6" name="Google Shape;1696;p11"/>
            <p:cNvCxnSpPr>
              <a:stCxn id="1655" idx="5"/>
              <a:endCxn id="1615"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7" name="Google Shape;1697;p11"/>
            <p:cNvCxnSpPr>
              <a:stCxn id="1654" idx="4"/>
              <a:endCxn id="1615"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8" name="Google Shape;1698;p11"/>
            <p:cNvCxnSpPr>
              <a:stCxn id="1654" idx="5"/>
              <a:endCxn id="1618"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699" name="Google Shape;1699;p11"/>
            <p:cNvCxnSpPr>
              <a:stCxn id="1655" idx="4"/>
              <a:endCxn id="1612"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0" name="Google Shape;1700;p11"/>
            <p:cNvCxnSpPr>
              <a:stCxn id="1657" idx="5"/>
              <a:endCxn id="1621"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1" name="Google Shape;1701;p11"/>
            <p:cNvCxnSpPr>
              <a:stCxn id="1656" idx="4"/>
              <a:endCxn id="1621"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2" name="Google Shape;1702;p11"/>
            <p:cNvCxnSpPr>
              <a:stCxn id="1656" idx="5"/>
              <a:endCxn id="1624"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3" name="Google Shape;1703;p11"/>
            <p:cNvCxnSpPr>
              <a:stCxn id="1657" idx="4"/>
              <a:endCxn id="1618"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4" name="Google Shape;1704;p11"/>
            <p:cNvCxnSpPr>
              <a:stCxn id="1658" idx="4"/>
              <a:endCxn id="1624"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705" name="Google Shape;1705;p11"/>
            <p:cNvCxnSpPr>
              <a:stCxn id="1658" idx="5"/>
              <a:endCxn id="1628"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706" name="Google Shape;1706;p11"/>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6" name="Google Shape;1716;p11"/>
            <p:cNvCxnSpPr>
              <a:stCxn id="1707" idx="3"/>
              <a:endCxn id="1715"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717" name="Google Shape;1717;p11"/>
            <p:cNvCxnSpPr>
              <a:stCxn id="1554" idx="5"/>
              <a:endCxn id="1706"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18" name="Google Shape;1718;p11"/>
            <p:cNvCxnSpPr>
              <a:stCxn id="1553" idx="4"/>
              <a:endCxn id="1706"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19" name="Google Shape;1719;p11"/>
            <p:cNvCxnSpPr>
              <a:stCxn id="1553" idx="5"/>
              <a:endCxn id="1709"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0" name="Google Shape;1720;p11"/>
            <p:cNvCxnSpPr>
              <a:stCxn id="1554" idx="4"/>
              <a:endCxn id="1707"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1" name="Google Shape;1721;p11"/>
            <p:cNvCxnSpPr>
              <a:stCxn id="1556" idx="5"/>
              <a:endCxn id="1708"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2" name="Google Shape;1722;p11"/>
            <p:cNvCxnSpPr>
              <a:stCxn id="1555" idx="4"/>
              <a:endCxn id="1708"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3" name="Google Shape;1723;p11"/>
            <p:cNvCxnSpPr>
              <a:stCxn id="1555" idx="5"/>
              <a:endCxn id="1711"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4" name="Google Shape;1724;p11"/>
            <p:cNvCxnSpPr>
              <a:stCxn id="1556" idx="4"/>
              <a:endCxn id="1709"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5" name="Google Shape;1725;p11"/>
            <p:cNvCxnSpPr>
              <a:stCxn id="1558" idx="5"/>
              <a:endCxn id="1710"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6" name="Google Shape;1726;p11"/>
            <p:cNvCxnSpPr>
              <a:stCxn id="1557" idx="4"/>
              <a:endCxn id="1710"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7" name="Google Shape;1727;p11"/>
            <p:cNvCxnSpPr>
              <a:stCxn id="1557" idx="5"/>
              <a:endCxn id="1713"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8" name="Google Shape;1728;p11"/>
            <p:cNvCxnSpPr>
              <a:stCxn id="1558" idx="4"/>
              <a:endCxn id="1711"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29" name="Google Shape;1729;p11"/>
            <p:cNvCxnSpPr>
              <a:stCxn id="1560" idx="5"/>
              <a:endCxn id="1712"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30" name="Google Shape;1730;p11"/>
            <p:cNvCxnSpPr>
              <a:stCxn id="1559" idx="4"/>
              <a:endCxn id="1712"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31" name="Google Shape;1731;p11"/>
            <p:cNvCxnSpPr>
              <a:stCxn id="1559" idx="5"/>
              <a:endCxn id="1714"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32" name="Google Shape;1732;p11"/>
            <p:cNvCxnSpPr>
              <a:stCxn id="1560" idx="4"/>
              <a:endCxn id="1713"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33" name="Google Shape;1733;p11"/>
            <p:cNvCxnSpPr>
              <a:stCxn id="1561" idx="4"/>
              <a:endCxn id="1714"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734" name="Google Shape;1734;p11"/>
            <p:cNvCxnSpPr>
              <a:stCxn id="1561" idx="5"/>
              <a:endCxn id="1715"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1735" name="Google Shape;1735;p11"/>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
          <p:cNvSpPr txBox="1"/>
          <p:nvPr>
            <p:ph hasCustomPrompt="1" type="title"/>
          </p:nvPr>
        </p:nvSpPr>
        <p:spPr>
          <a:xfrm>
            <a:off x="1663150" y="2269825"/>
            <a:ext cx="5817900" cy="1462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2000"/>
              <a:buNone/>
              <a:defRPr sz="9000">
                <a:solidFill>
                  <a:schemeClr val="accent2"/>
                </a:solidFill>
              </a:defRPr>
            </a:lvl1pPr>
            <a:lvl2pPr lvl="1" algn="ctr">
              <a:spcBef>
                <a:spcPts val="0"/>
              </a:spcBef>
              <a:spcAft>
                <a:spcPts val="0"/>
              </a:spcAft>
              <a:buClr>
                <a:schemeClr val="accent5"/>
              </a:buClr>
              <a:buSzPts val="12000"/>
              <a:buNone/>
              <a:defRPr sz="12000">
                <a:solidFill>
                  <a:schemeClr val="accent5"/>
                </a:solidFill>
              </a:defRPr>
            </a:lvl2pPr>
            <a:lvl3pPr lvl="2" algn="ctr">
              <a:spcBef>
                <a:spcPts val="0"/>
              </a:spcBef>
              <a:spcAft>
                <a:spcPts val="0"/>
              </a:spcAft>
              <a:buClr>
                <a:schemeClr val="accent5"/>
              </a:buClr>
              <a:buSzPts val="12000"/>
              <a:buNone/>
              <a:defRPr sz="12000">
                <a:solidFill>
                  <a:schemeClr val="accent5"/>
                </a:solidFill>
              </a:defRPr>
            </a:lvl3pPr>
            <a:lvl4pPr lvl="3" algn="ctr">
              <a:spcBef>
                <a:spcPts val="0"/>
              </a:spcBef>
              <a:spcAft>
                <a:spcPts val="0"/>
              </a:spcAft>
              <a:buClr>
                <a:schemeClr val="accent5"/>
              </a:buClr>
              <a:buSzPts val="12000"/>
              <a:buNone/>
              <a:defRPr sz="12000">
                <a:solidFill>
                  <a:schemeClr val="accent5"/>
                </a:solidFill>
              </a:defRPr>
            </a:lvl4pPr>
            <a:lvl5pPr lvl="4" algn="ctr">
              <a:spcBef>
                <a:spcPts val="0"/>
              </a:spcBef>
              <a:spcAft>
                <a:spcPts val="0"/>
              </a:spcAft>
              <a:buClr>
                <a:schemeClr val="accent5"/>
              </a:buClr>
              <a:buSzPts val="12000"/>
              <a:buNone/>
              <a:defRPr sz="12000">
                <a:solidFill>
                  <a:schemeClr val="accent5"/>
                </a:solidFill>
              </a:defRPr>
            </a:lvl5pPr>
            <a:lvl6pPr lvl="5" algn="ctr">
              <a:spcBef>
                <a:spcPts val="0"/>
              </a:spcBef>
              <a:spcAft>
                <a:spcPts val="0"/>
              </a:spcAft>
              <a:buClr>
                <a:schemeClr val="accent5"/>
              </a:buClr>
              <a:buSzPts val="12000"/>
              <a:buNone/>
              <a:defRPr sz="12000">
                <a:solidFill>
                  <a:schemeClr val="accent5"/>
                </a:solidFill>
              </a:defRPr>
            </a:lvl6pPr>
            <a:lvl7pPr lvl="6" algn="ctr">
              <a:spcBef>
                <a:spcPts val="0"/>
              </a:spcBef>
              <a:spcAft>
                <a:spcPts val="0"/>
              </a:spcAft>
              <a:buClr>
                <a:schemeClr val="accent5"/>
              </a:buClr>
              <a:buSzPts val="12000"/>
              <a:buNone/>
              <a:defRPr sz="12000">
                <a:solidFill>
                  <a:schemeClr val="accent5"/>
                </a:solidFill>
              </a:defRPr>
            </a:lvl7pPr>
            <a:lvl8pPr lvl="7" algn="ctr">
              <a:spcBef>
                <a:spcPts val="0"/>
              </a:spcBef>
              <a:spcAft>
                <a:spcPts val="0"/>
              </a:spcAft>
              <a:buClr>
                <a:schemeClr val="accent5"/>
              </a:buClr>
              <a:buSzPts val="12000"/>
              <a:buNone/>
              <a:defRPr sz="12000">
                <a:solidFill>
                  <a:schemeClr val="accent5"/>
                </a:solidFill>
              </a:defRPr>
            </a:lvl8pPr>
            <a:lvl9pPr lvl="8" algn="ctr">
              <a:spcBef>
                <a:spcPts val="0"/>
              </a:spcBef>
              <a:spcAft>
                <a:spcPts val="0"/>
              </a:spcAft>
              <a:buClr>
                <a:schemeClr val="accent5"/>
              </a:buClr>
              <a:buSzPts val="12000"/>
              <a:buNone/>
              <a:defRPr sz="12000">
                <a:solidFill>
                  <a:schemeClr val="accent5"/>
                </a:solidFill>
              </a:defRPr>
            </a:lvl9pPr>
          </a:lstStyle>
          <a:p>
            <a:r>
              <a:t>xx%</a:t>
            </a:r>
          </a:p>
        </p:txBody>
      </p:sp>
      <p:sp>
        <p:nvSpPr>
          <p:cNvPr id="1737" name="Google Shape;1737;p11"/>
          <p:cNvSpPr txBox="1"/>
          <p:nvPr>
            <p:ph idx="1" type="body"/>
          </p:nvPr>
        </p:nvSpPr>
        <p:spPr>
          <a:xfrm>
            <a:off x="1662900" y="3732219"/>
            <a:ext cx="5818200" cy="454500"/>
          </a:xfrm>
          <a:prstGeom prst="rect">
            <a:avLst/>
          </a:prstGeom>
          <a:solidFill>
            <a:schemeClr val="accent1"/>
          </a:solidFill>
        </p:spPr>
        <p:txBody>
          <a:bodyPr anchorCtr="0" anchor="ctr" bIns="91425" lIns="91425" spcFirstLastPara="1" rIns="91425" wrap="square" tIns="91425">
            <a:noAutofit/>
          </a:bodyPr>
          <a:lstStyle>
            <a:lvl1pPr indent="-323850" lvl="0" marL="457200" algn="ctr">
              <a:spcBef>
                <a:spcPts val="0"/>
              </a:spcBef>
              <a:spcAft>
                <a:spcPts val="0"/>
              </a:spcAft>
              <a:buClr>
                <a:schemeClr val="dk1"/>
              </a:buClr>
              <a:buSzPts val="1500"/>
              <a:buChar char="●"/>
              <a:defRPr sz="1600">
                <a:solidFill>
                  <a:schemeClr val="dk1"/>
                </a:solidFill>
              </a:defRPr>
            </a:lvl1pPr>
            <a:lvl2pPr indent="-323850" lvl="1" marL="914400" algn="ctr">
              <a:spcBef>
                <a:spcPts val="0"/>
              </a:spcBef>
              <a:spcAft>
                <a:spcPts val="0"/>
              </a:spcAft>
              <a:buClr>
                <a:schemeClr val="dk1"/>
              </a:buClr>
              <a:buSzPts val="1500"/>
              <a:buChar char="○"/>
              <a:defRPr>
                <a:solidFill>
                  <a:schemeClr val="dk1"/>
                </a:solidFill>
              </a:defRPr>
            </a:lvl2pPr>
            <a:lvl3pPr indent="-323850" lvl="2" marL="1371600" algn="ctr">
              <a:spcBef>
                <a:spcPts val="0"/>
              </a:spcBef>
              <a:spcAft>
                <a:spcPts val="0"/>
              </a:spcAft>
              <a:buClr>
                <a:schemeClr val="dk1"/>
              </a:buClr>
              <a:buSzPts val="1500"/>
              <a:buChar char="■"/>
              <a:defRPr>
                <a:solidFill>
                  <a:schemeClr val="dk1"/>
                </a:solidFill>
              </a:defRPr>
            </a:lvl3pPr>
            <a:lvl4pPr indent="-323850" lvl="3" marL="1828800" algn="ctr">
              <a:spcBef>
                <a:spcPts val="0"/>
              </a:spcBef>
              <a:spcAft>
                <a:spcPts val="0"/>
              </a:spcAft>
              <a:buClr>
                <a:schemeClr val="dk1"/>
              </a:buClr>
              <a:buSzPts val="1500"/>
              <a:buChar char="●"/>
              <a:defRPr>
                <a:solidFill>
                  <a:schemeClr val="dk1"/>
                </a:solidFill>
              </a:defRPr>
            </a:lvl4pPr>
            <a:lvl5pPr indent="-323850" lvl="4" marL="2286000" algn="ctr">
              <a:spcBef>
                <a:spcPts val="0"/>
              </a:spcBef>
              <a:spcAft>
                <a:spcPts val="0"/>
              </a:spcAft>
              <a:buClr>
                <a:schemeClr val="dk1"/>
              </a:buClr>
              <a:buSzPts val="1500"/>
              <a:buChar char="○"/>
              <a:defRPr>
                <a:solidFill>
                  <a:schemeClr val="dk1"/>
                </a:solidFill>
              </a:defRPr>
            </a:lvl5pPr>
            <a:lvl6pPr indent="-323850" lvl="5" marL="2743200" algn="ctr">
              <a:spcBef>
                <a:spcPts val="0"/>
              </a:spcBef>
              <a:spcAft>
                <a:spcPts val="0"/>
              </a:spcAft>
              <a:buClr>
                <a:schemeClr val="dk1"/>
              </a:buClr>
              <a:buSzPts val="1500"/>
              <a:buChar char="■"/>
              <a:defRPr>
                <a:solidFill>
                  <a:schemeClr val="dk1"/>
                </a:solidFill>
              </a:defRPr>
            </a:lvl6pPr>
            <a:lvl7pPr indent="-323850" lvl="6" marL="3200400" algn="ctr">
              <a:spcBef>
                <a:spcPts val="0"/>
              </a:spcBef>
              <a:spcAft>
                <a:spcPts val="0"/>
              </a:spcAft>
              <a:buClr>
                <a:schemeClr val="dk1"/>
              </a:buClr>
              <a:buSzPts val="1500"/>
              <a:buChar char="●"/>
              <a:defRPr>
                <a:solidFill>
                  <a:schemeClr val="dk1"/>
                </a:solidFill>
              </a:defRPr>
            </a:lvl7pPr>
            <a:lvl8pPr indent="-323850" lvl="7" marL="3657600" algn="ctr">
              <a:spcBef>
                <a:spcPts val="0"/>
              </a:spcBef>
              <a:spcAft>
                <a:spcPts val="0"/>
              </a:spcAft>
              <a:buClr>
                <a:schemeClr val="dk1"/>
              </a:buClr>
              <a:buSzPts val="1500"/>
              <a:buChar char="○"/>
              <a:defRPr>
                <a:solidFill>
                  <a:schemeClr val="dk1"/>
                </a:solidFill>
              </a:defRPr>
            </a:lvl8pPr>
            <a:lvl9pPr indent="-323850" lvl="8" marL="4114800" algn="ctr">
              <a:spcBef>
                <a:spcPts val="0"/>
              </a:spcBef>
              <a:spcAft>
                <a:spcPts val="0"/>
              </a:spcAft>
              <a:buClr>
                <a:schemeClr val="dk1"/>
              </a:buClr>
              <a:buSzPts val="1500"/>
              <a:buChar char="■"/>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38" name="Shape 17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39" name="Shape 1739"/>
        <p:cNvGrpSpPr/>
        <p:nvPr/>
      </p:nvGrpSpPr>
      <p:grpSpPr>
        <a:xfrm>
          <a:off x="0" y="0"/>
          <a:ext cx="0" cy="0"/>
          <a:chOff x="0" y="0"/>
          <a:chExt cx="0" cy="0"/>
        </a:xfrm>
      </p:grpSpPr>
      <p:grpSp>
        <p:nvGrpSpPr>
          <p:cNvPr id="1740" name="Google Shape;1740;p13"/>
          <p:cNvGrpSpPr/>
          <p:nvPr/>
        </p:nvGrpSpPr>
        <p:grpSpPr>
          <a:xfrm>
            <a:off x="-496171" y="-467123"/>
            <a:ext cx="10136400" cy="6102350"/>
            <a:chOff x="-496171" y="-467123"/>
            <a:chExt cx="10136400" cy="6102350"/>
          </a:xfrm>
        </p:grpSpPr>
        <p:cxnSp>
          <p:nvCxnSpPr>
            <p:cNvPr id="1741" name="Google Shape;1741;p13"/>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742" name="Google Shape;1742;p13"/>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1" name="Google Shape;1751;p13"/>
            <p:cNvCxnSpPr>
              <a:stCxn id="1743" idx="1"/>
              <a:endCxn id="1752"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53" name="Google Shape;1753;p13"/>
            <p:cNvCxnSpPr>
              <a:stCxn id="1742" idx="2"/>
              <a:endCxn id="1752"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54" name="Google Shape;1754;p13"/>
            <p:cNvCxnSpPr>
              <a:stCxn id="1742" idx="1"/>
              <a:endCxn id="1755"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56" name="Google Shape;1756;p13"/>
            <p:cNvCxnSpPr>
              <a:stCxn id="1743" idx="2"/>
              <a:endCxn id="1757"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58" name="Google Shape;1758;p13"/>
            <p:cNvCxnSpPr>
              <a:stCxn id="1745" idx="1"/>
              <a:endCxn id="1759"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0" name="Google Shape;1760;p13"/>
            <p:cNvCxnSpPr>
              <a:stCxn id="1744" idx="2"/>
              <a:endCxn id="1759"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1" name="Google Shape;1761;p13"/>
            <p:cNvCxnSpPr>
              <a:stCxn id="1744" idx="1"/>
              <a:endCxn id="1762"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3" name="Google Shape;1763;p13"/>
            <p:cNvCxnSpPr>
              <a:stCxn id="1745" idx="2"/>
              <a:endCxn id="1755"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4" name="Google Shape;1764;p13"/>
            <p:cNvCxnSpPr>
              <a:stCxn id="1747" idx="1"/>
              <a:endCxn id="1765"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6" name="Google Shape;1766;p13"/>
            <p:cNvCxnSpPr>
              <a:stCxn id="1746" idx="2"/>
              <a:endCxn id="1765"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7" name="Google Shape;1767;p13"/>
            <p:cNvCxnSpPr>
              <a:stCxn id="1746" idx="1"/>
              <a:endCxn id="1768"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69" name="Google Shape;1769;p13"/>
            <p:cNvCxnSpPr>
              <a:stCxn id="1747" idx="2"/>
              <a:endCxn id="1762"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0" name="Google Shape;1770;p13"/>
            <p:cNvCxnSpPr>
              <a:stCxn id="1749" idx="1"/>
              <a:endCxn id="1771"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2" name="Google Shape;1772;p13"/>
            <p:cNvCxnSpPr>
              <a:stCxn id="1748" idx="2"/>
              <a:endCxn id="1771"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3" name="Google Shape;1773;p13"/>
            <p:cNvCxnSpPr>
              <a:stCxn id="1748" idx="1"/>
              <a:endCxn id="1774"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5" name="Google Shape;1775;p13"/>
            <p:cNvCxnSpPr>
              <a:stCxn id="1749" idx="2"/>
              <a:endCxn id="1768"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6" name="Google Shape;1776;p13"/>
            <p:cNvCxnSpPr>
              <a:stCxn id="1750" idx="2"/>
              <a:endCxn id="1774"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77" name="Google Shape;1777;p13"/>
            <p:cNvCxnSpPr>
              <a:stCxn id="1750" idx="1"/>
              <a:endCxn id="1778"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752" name="Google Shape;1752;p13"/>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3"/>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3"/>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3"/>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3"/>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9" name="Google Shape;1779;p13"/>
            <p:cNvCxnSpPr>
              <a:stCxn id="1757" idx="3"/>
              <a:endCxn id="1778"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780" name="Google Shape;1780;p13"/>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781" name="Google Shape;1781;p13"/>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3"/>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0" name="Google Shape;1790;p13"/>
            <p:cNvCxnSpPr>
              <a:stCxn id="1782" idx="1"/>
              <a:endCxn id="1791"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92" name="Google Shape;1792;p13"/>
            <p:cNvCxnSpPr>
              <a:stCxn id="1781" idx="2"/>
              <a:endCxn id="1791"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93" name="Google Shape;1793;p13"/>
            <p:cNvCxnSpPr>
              <a:stCxn id="1781" idx="1"/>
              <a:endCxn id="1794"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95" name="Google Shape;1795;p13"/>
            <p:cNvCxnSpPr>
              <a:stCxn id="1782" idx="2"/>
              <a:endCxn id="1796"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97" name="Google Shape;1797;p13"/>
            <p:cNvCxnSpPr>
              <a:stCxn id="1784" idx="1"/>
              <a:endCxn id="1798"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799" name="Google Shape;1799;p13"/>
            <p:cNvCxnSpPr>
              <a:stCxn id="1783" idx="2"/>
              <a:endCxn id="1798"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0" name="Google Shape;1800;p13"/>
            <p:cNvCxnSpPr>
              <a:stCxn id="1783" idx="1"/>
              <a:endCxn id="1801"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2" name="Google Shape;1802;p13"/>
            <p:cNvCxnSpPr>
              <a:stCxn id="1784" idx="2"/>
              <a:endCxn id="1794"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3" name="Google Shape;1803;p13"/>
            <p:cNvCxnSpPr>
              <a:stCxn id="1786" idx="1"/>
              <a:endCxn id="1804"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5" name="Google Shape;1805;p13"/>
            <p:cNvCxnSpPr>
              <a:stCxn id="1785" idx="2"/>
              <a:endCxn id="1804"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6" name="Google Shape;1806;p13"/>
            <p:cNvCxnSpPr>
              <a:stCxn id="1785" idx="1"/>
              <a:endCxn id="1807"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8" name="Google Shape;1808;p13"/>
            <p:cNvCxnSpPr>
              <a:stCxn id="1786" idx="2"/>
              <a:endCxn id="1801"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09" name="Google Shape;1809;p13"/>
            <p:cNvCxnSpPr>
              <a:stCxn id="1788" idx="1"/>
              <a:endCxn id="1810"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11" name="Google Shape;1811;p13"/>
            <p:cNvCxnSpPr>
              <a:stCxn id="1787" idx="2"/>
              <a:endCxn id="1810"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12" name="Google Shape;1812;p13"/>
            <p:cNvCxnSpPr>
              <a:stCxn id="1787" idx="1"/>
              <a:endCxn id="1813"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14" name="Google Shape;1814;p13"/>
            <p:cNvCxnSpPr>
              <a:stCxn id="1788" idx="2"/>
              <a:endCxn id="1807"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15" name="Google Shape;1815;p13"/>
            <p:cNvCxnSpPr>
              <a:stCxn id="1789" idx="2"/>
              <a:endCxn id="1813"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16" name="Google Shape;1816;p13"/>
            <p:cNvCxnSpPr>
              <a:stCxn id="1789" idx="1"/>
              <a:endCxn id="1817"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1818" name="Google Shape;1818;p13"/>
            <p:cNvGrpSpPr/>
            <p:nvPr/>
          </p:nvGrpSpPr>
          <p:grpSpPr>
            <a:xfrm>
              <a:off x="-496171" y="3198027"/>
              <a:ext cx="10136342" cy="603900"/>
              <a:chOff x="26526" y="1502274"/>
              <a:chExt cx="10136342" cy="603900"/>
            </a:xfrm>
          </p:grpSpPr>
          <p:sp>
            <p:nvSpPr>
              <p:cNvPr id="1791" name="Google Shape;1791;p13"/>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9" name="Google Shape;1819;p13"/>
            <p:cNvCxnSpPr>
              <a:stCxn id="1796" idx="3"/>
              <a:endCxn id="1817"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820" name="Google Shape;1820;p13"/>
            <p:cNvCxnSpPr>
              <a:stCxn id="1782" idx="5"/>
              <a:endCxn id="1752"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1" name="Google Shape;1821;p13"/>
            <p:cNvCxnSpPr>
              <a:stCxn id="1781" idx="4"/>
              <a:endCxn id="1752"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2" name="Google Shape;1822;p13"/>
            <p:cNvCxnSpPr>
              <a:stCxn id="1781" idx="5"/>
              <a:endCxn id="1755"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3" name="Google Shape;1823;p13"/>
            <p:cNvCxnSpPr>
              <a:stCxn id="1782" idx="4"/>
              <a:endCxn id="1757"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4" name="Google Shape;1824;p13"/>
            <p:cNvCxnSpPr>
              <a:stCxn id="1784" idx="5"/>
              <a:endCxn id="1759"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5" name="Google Shape;1825;p13"/>
            <p:cNvCxnSpPr>
              <a:stCxn id="1783" idx="4"/>
              <a:endCxn id="1759"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6" name="Google Shape;1826;p13"/>
            <p:cNvCxnSpPr>
              <a:stCxn id="1783" idx="5"/>
              <a:endCxn id="1762"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7" name="Google Shape;1827;p13"/>
            <p:cNvCxnSpPr>
              <a:stCxn id="1784" idx="4"/>
              <a:endCxn id="1755"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8" name="Google Shape;1828;p13"/>
            <p:cNvCxnSpPr>
              <a:stCxn id="1786" idx="5"/>
              <a:endCxn id="1765"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29" name="Google Shape;1829;p13"/>
            <p:cNvCxnSpPr>
              <a:stCxn id="1785" idx="4"/>
              <a:endCxn id="1765"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0" name="Google Shape;1830;p13"/>
            <p:cNvCxnSpPr>
              <a:stCxn id="1785" idx="5"/>
              <a:endCxn id="1768"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1" name="Google Shape;1831;p13"/>
            <p:cNvCxnSpPr>
              <a:stCxn id="1786" idx="4"/>
              <a:endCxn id="1762"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2" name="Google Shape;1832;p13"/>
            <p:cNvCxnSpPr>
              <a:stCxn id="1788" idx="5"/>
              <a:endCxn id="1771"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3" name="Google Shape;1833;p13"/>
            <p:cNvCxnSpPr>
              <a:stCxn id="1787" idx="4"/>
              <a:endCxn id="1771"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4" name="Google Shape;1834;p13"/>
            <p:cNvCxnSpPr>
              <a:stCxn id="1787" idx="5"/>
              <a:endCxn id="1774"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5" name="Google Shape;1835;p13"/>
            <p:cNvCxnSpPr>
              <a:stCxn id="1788" idx="4"/>
              <a:endCxn id="1768"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6" name="Google Shape;1836;p13"/>
            <p:cNvCxnSpPr>
              <a:stCxn id="1789" idx="4"/>
              <a:endCxn id="1774"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7" name="Google Shape;1837;p13"/>
            <p:cNvCxnSpPr>
              <a:stCxn id="1789" idx="5"/>
              <a:endCxn id="1778"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38" name="Google Shape;1838;p13"/>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839" name="Google Shape;1839;p13"/>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3"/>
            <p:cNvCxnSpPr>
              <a:stCxn id="1840" idx="1"/>
              <a:endCxn id="1849"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0" name="Google Shape;1850;p13"/>
            <p:cNvCxnSpPr>
              <a:stCxn id="1839" idx="2"/>
              <a:endCxn id="1849"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1" name="Google Shape;1851;p13"/>
            <p:cNvCxnSpPr>
              <a:stCxn id="1839" idx="1"/>
              <a:endCxn id="1852"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3" name="Google Shape;1853;p13"/>
            <p:cNvCxnSpPr>
              <a:stCxn id="1840" idx="2"/>
              <a:endCxn id="1854"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5" name="Google Shape;1855;p13"/>
            <p:cNvCxnSpPr>
              <a:stCxn id="1842" idx="1"/>
              <a:endCxn id="1856"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7" name="Google Shape;1857;p13"/>
            <p:cNvCxnSpPr>
              <a:stCxn id="1841" idx="2"/>
              <a:endCxn id="1856"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58" name="Google Shape;1858;p13"/>
            <p:cNvCxnSpPr>
              <a:stCxn id="1841" idx="1"/>
              <a:endCxn id="1859"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0" name="Google Shape;1860;p13"/>
            <p:cNvCxnSpPr>
              <a:stCxn id="1842" idx="2"/>
              <a:endCxn id="1852"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1" name="Google Shape;1861;p13"/>
            <p:cNvCxnSpPr>
              <a:stCxn id="1844" idx="1"/>
              <a:endCxn id="1862"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3" name="Google Shape;1863;p13"/>
            <p:cNvCxnSpPr>
              <a:stCxn id="1843" idx="2"/>
              <a:endCxn id="1862"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4" name="Google Shape;1864;p13"/>
            <p:cNvCxnSpPr>
              <a:stCxn id="1843" idx="1"/>
              <a:endCxn id="1865"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6" name="Google Shape;1866;p13"/>
            <p:cNvCxnSpPr>
              <a:stCxn id="1844" idx="2"/>
              <a:endCxn id="1859"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7" name="Google Shape;1867;p13"/>
            <p:cNvCxnSpPr>
              <a:stCxn id="1846" idx="1"/>
              <a:endCxn id="1868"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69" name="Google Shape;1869;p13"/>
            <p:cNvCxnSpPr>
              <a:stCxn id="1845" idx="2"/>
              <a:endCxn id="1868"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70" name="Google Shape;1870;p13"/>
            <p:cNvCxnSpPr>
              <a:stCxn id="1845" idx="1"/>
              <a:endCxn id="1871"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72" name="Google Shape;1872;p13"/>
            <p:cNvCxnSpPr>
              <a:stCxn id="1846" idx="2"/>
              <a:endCxn id="1865"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73" name="Google Shape;1873;p13"/>
            <p:cNvCxnSpPr>
              <a:stCxn id="1847" idx="2"/>
              <a:endCxn id="1871"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874" name="Google Shape;1874;p13"/>
            <p:cNvCxnSpPr>
              <a:stCxn id="1847" idx="1"/>
              <a:endCxn id="1875"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849" name="Google Shape;1849;p13"/>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6" name="Google Shape;1876;p13"/>
            <p:cNvCxnSpPr>
              <a:stCxn id="1854" idx="3"/>
              <a:endCxn id="1875"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877" name="Google Shape;1877;p13"/>
            <p:cNvCxnSpPr>
              <a:stCxn id="1840" idx="5"/>
              <a:endCxn id="1791"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78" name="Google Shape;1878;p13"/>
            <p:cNvCxnSpPr>
              <a:stCxn id="1839" idx="4"/>
              <a:endCxn id="1791"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79" name="Google Shape;1879;p13"/>
            <p:cNvCxnSpPr>
              <a:stCxn id="1839" idx="5"/>
              <a:endCxn id="1794"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0" name="Google Shape;1880;p13"/>
            <p:cNvCxnSpPr>
              <a:stCxn id="1840" idx="4"/>
              <a:endCxn id="1796"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1" name="Google Shape;1881;p13"/>
            <p:cNvCxnSpPr>
              <a:stCxn id="1842" idx="5"/>
              <a:endCxn id="1798"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2" name="Google Shape;1882;p13"/>
            <p:cNvCxnSpPr>
              <a:stCxn id="1841" idx="4"/>
              <a:endCxn id="1798"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3" name="Google Shape;1883;p13"/>
            <p:cNvCxnSpPr>
              <a:stCxn id="1841" idx="5"/>
              <a:endCxn id="1801"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4" name="Google Shape;1884;p13"/>
            <p:cNvCxnSpPr>
              <a:stCxn id="1842" idx="4"/>
              <a:endCxn id="1794"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5" name="Google Shape;1885;p13"/>
            <p:cNvCxnSpPr>
              <a:stCxn id="1844" idx="5"/>
              <a:endCxn id="1804"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6" name="Google Shape;1886;p13"/>
            <p:cNvCxnSpPr>
              <a:stCxn id="1843" idx="4"/>
              <a:endCxn id="1804"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7" name="Google Shape;1887;p13"/>
            <p:cNvCxnSpPr>
              <a:stCxn id="1843" idx="5"/>
              <a:endCxn id="1807"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8" name="Google Shape;1888;p13"/>
            <p:cNvCxnSpPr>
              <a:stCxn id="1844" idx="4"/>
              <a:endCxn id="1801"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89" name="Google Shape;1889;p13"/>
            <p:cNvCxnSpPr>
              <a:stCxn id="1846" idx="5"/>
              <a:endCxn id="1810"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90" name="Google Shape;1890;p13"/>
            <p:cNvCxnSpPr>
              <a:stCxn id="1845" idx="4"/>
              <a:endCxn id="1810"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91" name="Google Shape;1891;p13"/>
            <p:cNvCxnSpPr>
              <a:stCxn id="1845" idx="5"/>
              <a:endCxn id="1813"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92" name="Google Shape;1892;p13"/>
            <p:cNvCxnSpPr>
              <a:stCxn id="1846" idx="4"/>
              <a:endCxn id="1807"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93" name="Google Shape;1893;p13"/>
            <p:cNvCxnSpPr>
              <a:stCxn id="1847" idx="4"/>
              <a:endCxn id="1813"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894" name="Google Shape;1894;p13"/>
            <p:cNvCxnSpPr>
              <a:stCxn id="1847" idx="5"/>
              <a:endCxn id="1817"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895" name="Google Shape;1895;p13"/>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5" name="Google Shape;1905;p13"/>
            <p:cNvCxnSpPr>
              <a:stCxn id="1896" idx="3"/>
              <a:endCxn id="1904"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906" name="Google Shape;1906;p13"/>
            <p:cNvCxnSpPr>
              <a:stCxn id="1743" idx="5"/>
              <a:endCxn id="1895"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07" name="Google Shape;1907;p13"/>
            <p:cNvCxnSpPr>
              <a:stCxn id="1742" idx="4"/>
              <a:endCxn id="1895"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08" name="Google Shape;1908;p13"/>
            <p:cNvCxnSpPr>
              <a:stCxn id="1742" idx="5"/>
              <a:endCxn id="1898"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09" name="Google Shape;1909;p13"/>
            <p:cNvCxnSpPr>
              <a:stCxn id="1743" idx="4"/>
              <a:endCxn id="1896"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0" name="Google Shape;1910;p13"/>
            <p:cNvCxnSpPr>
              <a:stCxn id="1745" idx="5"/>
              <a:endCxn id="1897"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1" name="Google Shape;1911;p13"/>
            <p:cNvCxnSpPr>
              <a:stCxn id="1744" idx="4"/>
              <a:endCxn id="1897"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2" name="Google Shape;1912;p13"/>
            <p:cNvCxnSpPr>
              <a:stCxn id="1744" idx="5"/>
              <a:endCxn id="1900"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3" name="Google Shape;1913;p13"/>
            <p:cNvCxnSpPr>
              <a:stCxn id="1745" idx="4"/>
              <a:endCxn id="1898"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4" name="Google Shape;1914;p13"/>
            <p:cNvCxnSpPr>
              <a:stCxn id="1747" idx="5"/>
              <a:endCxn id="1899"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5" name="Google Shape;1915;p13"/>
            <p:cNvCxnSpPr>
              <a:stCxn id="1746" idx="4"/>
              <a:endCxn id="1899"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6" name="Google Shape;1916;p13"/>
            <p:cNvCxnSpPr>
              <a:stCxn id="1746" idx="5"/>
              <a:endCxn id="1902"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7" name="Google Shape;1917;p13"/>
            <p:cNvCxnSpPr>
              <a:stCxn id="1747" idx="4"/>
              <a:endCxn id="1900"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8" name="Google Shape;1918;p13"/>
            <p:cNvCxnSpPr>
              <a:stCxn id="1749" idx="5"/>
              <a:endCxn id="1901"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19" name="Google Shape;1919;p13"/>
            <p:cNvCxnSpPr>
              <a:stCxn id="1748" idx="4"/>
              <a:endCxn id="1901"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20" name="Google Shape;1920;p13"/>
            <p:cNvCxnSpPr>
              <a:stCxn id="1748" idx="5"/>
              <a:endCxn id="1903"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21" name="Google Shape;1921;p13"/>
            <p:cNvCxnSpPr>
              <a:stCxn id="1749" idx="4"/>
              <a:endCxn id="1902"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22" name="Google Shape;1922;p13"/>
            <p:cNvCxnSpPr>
              <a:stCxn id="1750" idx="4"/>
              <a:endCxn id="1903"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923" name="Google Shape;1923;p13"/>
            <p:cNvCxnSpPr>
              <a:stCxn id="1750" idx="5"/>
              <a:endCxn id="1904"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1924" name="Google Shape;1924;p13"/>
          <p:cNvSpPr/>
          <p:nvPr/>
        </p:nvSpPr>
        <p:spPr>
          <a:xfrm flipH="1">
            <a:off x="1043050" y="210375"/>
            <a:ext cx="7387500" cy="4722900"/>
          </a:xfrm>
          <a:prstGeom prst="homePlate">
            <a:avLst>
              <a:gd fmla="val 24608" name="adj"/>
            </a:avLst>
          </a:prstGeom>
          <a:solidFill>
            <a:schemeClr val="lt1"/>
          </a:solidFill>
          <a:ln cap="flat" cmpd="sng" w="952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txBox="1"/>
          <p:nvPr>
            <p:ph type="title"/>
          </p:nvPr>
        </p:nvSpPr>
        <p:spPr>
          <a:xfrm>
            <a:off x="2089625" y="466200"/>
            <a:ext cx="62226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sz="3000">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p:txBody>
      </p:sp>
      <p:sp>
        <p:nvSpPr>
          <p:cNvPr id="1926" name="Google Shape;1926;p13"/>
          <p:cNvSpPr txBox="1"/>
          <p:nvPr>
            <p:ph hasCustomPrompt="1" idx="2" type="title"/>
          </p:nvPr>
        </p:nvSpPr>
        <p:spPr>
          <a:xfrm>
            <a:off x="3256675" y="1385464"/>
            <a:ext cx="827100" cy="39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27" name="Google Shape;1927;p13"/>
          <p:cNvSpPr txBox="1"/>
          <p:nvPr>
            <p:ph idx="3" type="title"/>
          </p:nvPr>
        </p:nvSpPr>
        <p:spPr>
          <a:xfrm>
            <a:off x="2418750" y="1877026"/>
            <a:ext cx="2503200" cy="31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28" name="Google Shape;1928;p13"/>
          <p:cNvSpPr txBox="1"/>
          <p:nvPr>
            <p:ph idx="4" type="title"/>
          </p:nvPr>
        </p:nvSpPr>
        <p:spPr>
          <a:xfrm>
            <a:off x="2418750" y="2197551"/>
            <a:ext cx="2503200" cy="506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29" name="Google Shape;1929;p13"/>
          <p:cNvSpPr txBox="1"/>
          <p:nvPr>
            <p:ph hasCustomPrompt="1" idx="5" type="title"/>
          </p:nvPr>
        </p:nvSpPr>
        <p:spPr>
          <a:xfrm>
            <a:off x="6317950" y="1385452"/>
            <a:ext cx="827100" cy="39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0" name="Google Shape;1930;p13"/>
          <p:cNvSpPr txBox="1"/>
          <p:nvPr>
            <p:ph idx="6" type="title"/>
          </p:nvPr>
        </p:nvSpPr>
        <p:spPr>
          <a:xfrm>
            <a:off x="5480025" y="1877026"/>
            <a:ext cx="2503200" cy="31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31" name="Google Shape;1931;p13"/>
          <p:cNvSpPr txBox="1"/>
          <p:nvPr>
            <p:ph idx="7" type="title"/>
          </p:nvPr>
        </p:nvSpPr>
        <p:spPr>
          <a:xfrm>
            <a:off x="5480025" y="2197551"/>
            <a:ext cx="2503200" cy="506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32" name="Google Shape;1932;p13"/>
          <p:cNvSpPr txBox="1"/>
          <p:nvPr>
            <p:ph hasCustomPrompt="1" idx="8" type="title"/>
          </p:nvPr>
        </p:nvSpPr>
        <p:spPr>
          <a:xfrm>
            <a:off x="3256863" y="3062906"/>
            <a:ext cx="827100" cy="39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3" name="Google Shape;1933;p13"/>
          <p:cNvSpPr txBox="1"/>
          <p:nvPr>
            <p:ph idx="9" type="title"/>
          </p:nvPr>
        </p:nvSpPr>
        <p:spPr>
          <a:xfrm>
            <a:off x="2418750" y="3548600"/>
            <a:ext cx="2503200" cy="31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34" name="Google Shape;1934;p13"/>
          <p:cNvSpPr txBox="1"/>
          <p:nvPr>
            <p:ph idx="13" type="title"/>
          </p:nvPr>
        </p:nvSpPr>
        <p:spPr>
          <a:xfrm>
            <a:off x="2418750" y="3869100"/>
            <a:ext cx="2503200" cy="506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935" name="Google Shape;1935;p13"/>
          <p:cNvSpPr txBox="1"/>
          <p:nvPr>
            <p:ph hasCustomPrompt="1" idx="14" type="title"/>
          </p:nvPr>
        </p:nvSpPr>
        <p:spPr>
          <a:xfrm>
            <a:off x="6318063" y="3062893"/>
            <a:ext cx="827100" cy="39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2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6" name="Google Shape;1936;p13"/>
          <p:cNvSpPr txBox="1"/>
          <p:nvPr>
            <p:ph idx="15" type="title"/>
          </p:nvPr>
        </p:nvSpPr>
        <p:spPr>
          <a:xfrm>
            <a:off x="5480025" y="3548600"/>
            <a:ext cx="2503200" cy="31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37" name="Google Shape;1937;p13"/>
          <p:cNvSpPr txBox="1"/>
          <p:nvPr>
            <p:ph idx="16" type="title"/>
          </p:nvPr>
        </p:nvSpPr>
        <p:spPr>
          <a:xfrm>
            <a:off x="5480025" y="3869100"/>
            <a:ext cx="2503200" cy="506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1938" name="Shape 1938"/>
        <p:cNvGrpSpPr/>
        <p:nvPr/>
      </p:nvGrpSpPr>
      <p:grpSpPr>
        <a:xfrm>
          <a:off x="0" y="0"/>
          <a:ext cx="0" cy="0"/>
          <a:chOff x="0" y="0"/>
          <a:chExt cx="0" cy="0"/>
        </a:xfrm>
      </p:grpSpPr>
      <p:grpSp>
        <p:nvGrpSpPr>
          <p:cNvPr id="1939" name="Google Shape;1939;p14"/>
          <p:cNvGrpSpPr/>
          <p:nvPr/>
        </p:nvGrpSpPr>
        <p:grpSpPr>
          <a:xfrm>
            <a:off x="-496171" y="-467123"/>
            <a:ext cx="10136400" cy="6102350"/>
            <a:chOff x="-496171" y="-467123"/>
            <a:chExt cx="10136400" cy="6102350"/>
          </a:xfrm>
        </p:grpSpPr>
        <p:cxnSp>
          <p:nvCxnSpPr>
            <p:cNvPr id="1940" name="Google Shape;1940;p14"/>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941" name="Google Shape;1941;p14"/>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4"/>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4"/>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4"/>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4"/>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4"/>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4"/>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4"/>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0" name="Google Shape;1950;p14"/>
            <p:cNvCxnSpPr>
              <a:stCxn id="1942" idx="1"/>
              <a:endCxn id="1951"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52" name="Google Shape;1952;p14"/>
            <p:cNvCxnSpPr>
              <a:stCxn id="1941" idx="2"/>
              <a:endCxn id="1951"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53" name="Google Shape;1953;p14"/>
            <p:cNvCxnSpPr>
              <a:stCxn id="1941" idx="1"/>
              <a:endCxn id="1954"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55" name="Google Shape;1955;p14"/>
            <p:cNvCxnSpPr>
              <a:stCxn id="1942" idx="2"/>
              <a:endCxn id="1956"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57" name="Google Shape;1957;p14"/>
            <p:cNvCxnSpPr>
              <a:stCxn id="1944" idx="1"/>
              <a:endCxn id="1958"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59" name="Google Shape;1959;p14"/>
            <p:cNvCxnSpPr>
              <a:stCxn id="1943" idx="2"/>
              <a:endCxn id="1958"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0" name="Google Shape;1960;p14"/>
            <p:cNvCxnSpPr>
              <a:stCxn id="1943" idx="1"/>
              <a:endCxn id="1961"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2" name="Google Shape;1962;p14"/>
            <p:cNvCxnSpPr>
              <a:stCxn id="1944" idx="2"/>
              <a:endCxn id="1954"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3" name="Google Shape;1963;p14"/>
            <p:cNvCxnSpPr>
              <a:stCxn id="1946" idx="1"/>
              <a:endCxn id="1964"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5" name="Google Shape;1965;p14"/>
            <p:cNvCxnSpPr>
              <a:stCxn id="1945" idx="2"/>
              <a:endCxn id="1964"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6" name="Google Shape;1966;p14"/>
            <p:cNvCxnSpPr>
              <a:stCxn id="1945" idx="1"/>
              <a:endCxn id="1967"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8" name="Google Shape;1968;p14"/>
            <p:cNvCxnSpPr>
              <a:stCxn id="1946" idx="2"/>
              <a:endCxn id="1961"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69" name="Google Shape;1969;p14"/>
            <p:cNvCxnSpPr>
              <a:stCxn id="1948" idx="1"/>
              <a:endCxn id="1970"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71" name="Google Shape;1971;p14"/>
            <p:cNvCxnSpPr>
              <a:stCxn id="1947" idx="2"/>
              <a:endCxn id="1970"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72" name="Google Shape;1972;p14"/>
            <p:cNvCxnSpPr>
              <a:stCxn id="1947" idx="1"/>
              <a:endCxn id="1973"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74" name="Google Shape;1974;p14"/>
            <p:cNvCxnSpPr>
              <a:stCxn id="1948" idx="2"/>
              <a:endCxn id="1967"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75" name="Google Shape;1975;p14"/>
            <p:cNvCxnSpPr>
              <a:stCxn id="1949" idx="2"/>
              <a:endCxn id="1973"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76" name="Google Shape;1976;p14"/>
            <p:cNvCxnSpPr>
              <a:stCxn id="1949" idx="1"/>
              <a:endCxn id="1977"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951" name="Google Shape;1951;p14"/>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4"/>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4"/>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4"/>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4"/>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4"/>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4"/>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4"/>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8" name="Google Shape;1978;p14"/>
            <p:cNvCxnSpPr>
              <a:stCxn id="1956" idx="3"/>
              <a:endCxn id="1977"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979" name="Google Shape;1979;p14"/>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980" name="Google Shape;1980;p14"/>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4"/>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4"/>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9" name="Google Shape;1989;p14"/>
            <p:cNvCxnSpPr>
              <a:stCxn id="1981" idx="1"/>
              <a:endCxn id="1990"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1" name="Google Shape;1991;p14"/>
            <p:cNvCxnSpPr>
              <a:stCxn id="1980" idx="2"/>
              <a:endCxn id="1990"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2" name="Google Shape;1992;p14"/>
            <p:cNvCxnSpPr>
              <a:stCxn id="1980" idx="1"/>
              <a:endCxn id="1993"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4" name="Google Shape;1994;p14"/>
            <p:cNvCxnSpPr>
              <a:stCxn id="1981" idx="2"/>
              <a:endCxn id="1995"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6" name="Google Shape;1996;p14"/>
            <p:cNvCxnSpPr>
              <a:stCxn id="1983" idx="1"/>
              <a:endCxn id="1997"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8" name="Google Shape;1998;p14"/>
            <p:cNvCxnSpPr>
              <a:stCxn id="1982" idx="2"/>
              <a:endCxn id="1997"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999" name="Google Shape;1999;p14"/>
            <p:cNvCxnSpPr>
              <a:stCxn id="1982" idx="1"/>
              <a:endCxn id="2000"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1" name="Google Shape;2001;p14"/>
            <p:cNvCxnSpPr>
              <a:stCxn id="1983" idx="2"/>
              <a:endCxn id="1993"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2" name="Google Shape;2002;p14"/>
            <p:cNvCxnSpPr>
              <a:stCxn id="1985" idx="1"/>
              <a:endCxn id="2003"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4" name="Google Shape;2004;p14"/>
            <p:cNvCxnSpPr>
              <a:stCxn id="1984" idx="2"/>
              <a:endCxn id="2003"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5" name="Google Shape;2005;p14"/>
            <p:cNvCxnSpPr>
              <a:stCxn id="1984" idx="1"/>
              <a:endCxn id="2006"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7" name="Google Shape;2007;p14"/>
            <p:cNvCxnSpPr>
              <a:stCxn id="1985" idx="2"/>
              <a:endCxn id="2000"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08" name="Google Shape;2008;p14"/>
            <p:cNvCxnSpPr>
              <a:stCxn id="1987" idx="1"/>
              <a:endCxn id="2009"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10" name="Google Shape;2010;p14"/>
            <p:cNvCxnSpPr>
              <a:stCxn id="1986" idx="2"/>
              <a:endCxn id="2009"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11" name="Google Shape;2011;p14"/>
            <p:cNvCxnSpPr>
              <a:stCxn id="1986" idx="1"/>
              <a:endCxn id="2012"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13" name="Google Shape;2013;p14"/>
            <p:cNvCxnSpPr>
              <a:stCxn id="1987" idx="2"/>
              <a:endCxn id="2006"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14" name="Google Shape;2014;p14"/>
            <p:cNvCxnSpPr>
              <a:stCxn id="1988" idx="2"/>
              <a:endCxn id="2012"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15" name="Google Shape;2015;p14"/>
            <p:cNvCxnSpPr>
              <a:stCxn id="1988" idx="1"/>
              <a:endCxn id="2016"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017" name="Google Shape;2017;p14"/>
            <p:cNvGrpSpPr/>
            <p:nvPr/>
          </p:nvGrpSpPr>
          <p:grpSpPr>
            <a:xfrm>
              <a:off x="-496171" y="3198027"/>
              <a:ext cx="10136342" cy="603900"/>
              <a:chOff x="26526" y="1502274"/>
              <a:chExt cx="10136342" cy="603900"/>
            </a:xfrm>
          </p:grpSpPr>
          <p:sp>
            <p:nvSpPr>
              <p:cNvPr id="1990" name="Google Shape;1990;p14"/>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4"/>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4"/>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4"/>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4"/>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8" name="Google Shape;2018;p14"/>
            <p:cNvCxnSpPr>
              <a:stCxn id="1995" idx="3"/>
              <a:endCxn id="2016"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019" name="Google Shape;2019;p14"/>
            <p:cNvCxnSpPr>
              <a:stCxn id="1981" idx="5"/>
              <a:endCxn id="1951"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0" name="Google Shape;2020;p14"/>
            <p:cNvCxnSpPr>
              <a:stCxn id="1980" idx="4"/>
              <a:endCxn id="1951"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1" name="Google Shape;2021;p14"/>
            <p:cNvCxnSpPr>
              <a:stCxn id="1980" idx="5"/>
              <a:endCxn id="1954"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2" name="Google Shape;2022;p14"/>
            <p:cNvCxnSpPr>
              <a:stCxn id="1981" idx="4"/>
              <a:endCxn id="1956"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3" name="Google Shape;2023;p14"/>
            <p:cNvCxnSpPr>
              <a:stCxn id="1983" idx="5"/>
              <a:endCxn id="1958"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4" name="Google Shape;2024;p14"/>
            <p:cNvCxnSpPr>
              <a:stCxn id="1982" idx="4"/>
              <a:endCxn id="1958"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5" name="Google Shape;2025;p14"/>
            <p:cNvCxnSpPr>
              <a:stCxn id="1982" idx="5"/>
              <a:endCxn id="1961"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6" name="Google Shape;2026;p14"/>
            <p:cNvCxnSpPr>
              <a:stCxn id="1983" idx="4"/>
              <a:endCxn id="1954"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7" name="Google Shape;2027;p14"/>
            <p:cNvCxnSpPr>
              <a:stCxn id="1985" idx="5"/>
              <a:endCxn id="1964"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8" name="Google Shape;2028;p14"/>
            <p:cNvCxnSpPr>
              <a:stCxn id="1984" idx="4"/>
              <a:endCxn id="1964"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29" name="Google Shape;2029;p14"/>
            <p:cNvCxnSpPr>
              <a:stCxn id="1984" idx="5"/>
              <a:endCxn id="1967"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0" name="Google Shape;2030;p14"/>
            <p:cNvCxnSpPr>
              <a:stCxn id="1985" idx="4"/>
              <a:endCxn id="1961"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1" name="Google Shape;2031;p14"/>
            <p:cNvCxnSpPr>
              <a:stCxn id="1987" idx="5"/>
              <a:endCxn id="1970"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2" name="Google Shape;2032;p14"/>
            <p:cNvCxnSpPr>
              <a:stCxn id="1986" idx="4"/>
              <a:endCxn id="1970"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3" name="Google Shape;2033;p14"/>
            <p:cNvCxnSpPr>
              <a:stCxn id="1986" idx="5"/>
              <a:endCxn id="1973"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4" name="Google Shape;2034;p14"/>
            <p:cNvCxnSpPr>
              <a:stCxn id="1987" idx="4"/>
              <a:endCxn id="1967"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5" name="Google Shape;2035;p14"/>
            <p:cNvCxnSpPr>
              <a:stCxn id="1988" idx="4"/>
              <a:endCxn id="1973"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6" name="Google Shape;2036;p14"/>
            <p:cNvCxnSpPr>
              <a:stCxn id="1988" idx="5"/>
              <a:endCxn id="1977"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37" name="Google Shape;2037;p14"/>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038" name="Google Shape;2038;p14"/>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4"/>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7" name="Google Shape;2047;p14"/>
            <p:cNvCxnSpPr>
              <a:stCxn id="2039" idx="1"/>
              <a:endCxn id="2048"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49" name="Google Shape;2049;p14"/>
            <p:cNvCxnSpPr>
              <a:stCxn id="2038" idx="2"/>
              <a:endCxn id="2048"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0" name="Google Shape;2050;p14"/>
            <p:cNvCxnSpPr>
              <a:stCxn id="2038" idx="1"/>
              <a:endCxn id="2051"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2" name="Google Shape;2052;p14"/>
            <p:cNvCxnSpPr>
              <a:stCxn id="2039" idx="2"/>
              <a:endCxn id="2053"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4" name="Google Shape;2054;p14"/>
            <p:cNvCxnSpPr>
              <a:stCxn id="2041" idx="1"/>
              <a:endCxn id="2055"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6" name="Google Shape;2056;p14"/>
            <p:cNvCxnSpPr>
              <a:stCxn id="2040" idx="2"/>
              <a:endCxn id="2055"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7" name="Google Shape;2057;p14"/>
            <p:cNvCxnSpPr>
              <a:stCxn id="2040" idx="1"/>
              <a:endCxn id="2058"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59" name="Google Shape;2059;p14"/>
            <p:cNvCxnSpPr>
              <a:stCxn id="2041" idx="2"/>
              <a:endCxn id="2051"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0" name="Google Shape;2060;p14"/>
            <p:cNvCxnSpPr>
              <a:stCxn id="2043" idx="1"/>
              <a:endCxn id="2061"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2" name="Google Shape;2062;p14"/>
            <p:cNvCxnSpPr>
              <a:stCxn id="2042" idx="2"/>
              <a:endCxn id="2061"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3" name="Google Shape;2063;p14"/>
            <p:cNvCxnSpPr>
              <a:stCxn id="2042" idx="1"/>
              <a:endCxn id="2064"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5" name="Google Shape;2065;p14"/>
            <p:cNvCxnSpPr>
              <a:stCxn id="2043" idx="2"/>
              <a:endCxn id="2058"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6" name="Google Shape;2066;p14"/>
            <p:cNvCxnSpPr>
              <a:stCxn id="2045" idx="1"/>
              <a:endCxn id="2067"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8" name="Google Shape;2068;p14"/>
            <p:cNvCxnSpPr>
              <a:stCxn id="2044" idx="2"/>
              <a:endCxn id="2067"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69" name="Google Shape;2069;p14"/>
            <p:cNvCxnSpPr>
              <a:stCxn id="2044" idx="1"/>
              <a:endCxn id="2070"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71" name="Google Shape;2071;p14"/>
            <p:cNvCxnSpPr>
              <a:stCxn id="2045" idx="2"/>
              <a:endCxn id="2064"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72" name="Google Shape;2072;p14"/>
            <p:cNvCxnSpPr>
              <a:stCxn id="2046" idx="2"/>
              <a:endCxn id="2070"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073" name="Google Shape;2073;p14"/>
            <p:cNvCxnSpPr>
              <a:stCxn id="2046" idx="1"/>
              <a:endCxn id="2074"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048" name="Google Shape;2048;p14"/>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4"/>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4"/>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5" name="Google Shape;2075;p14"/>
            <p:cNvCxnSpPr>
              <a:stCxn id="2053" idx="3"/>
              <a:endCxn id="2074"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076" name="Google Shape;2076;p14"/>
            <p:cNvCxnSpPr>
              <a:stCxn id="2039" idx="5"/>
              <a:endCxn id="1990"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77" name="Google Shape;2077;p14"/>
            <p:cNvCxnSpPr>
              <a:stCxn id="2038" idx="4"/>
              <a:endCxn id="1990"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78" name="Google Shape;2078;p14"/>
            <p:cNvCxnSpPr>
              <a:stCxn id="2038" idx="5"/>
              <a:endCxn id="1993"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79" name="Google Shape;2079;p14"/>
            <p:cNvCxnSpPr>
              <a:stCxn id="2039" idx="4"/>
              <a:endCxn id="1995"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0" name="Google Shape;2080;p14"/>
            <p:cNvCxnSpPr>
              <a:stCxn id="2041" idx="5"/>
              <a:endCxn id="1997"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1" name="Google Shape;2081;p14"/>
            <p:cNvCxnSpPr>
              <a:stCxn id="2040" idx="4"/>
              <a:endCxn id="1997"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2" name="Google Shape;2082;p14"/>
            <p:cNvCxnSpPr>
              <a:stCxn id="2040" idx="5"/>
              <a:endCxn id="2000"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3" name="Google Shape;2083;p14"/>
            <p:cNvCxnSpPr>
              <a:stCxn id="2041" idx="4"/>
              <a:endCxn id="1993"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4" name="Google Shape;2084;p14"/>
            <p:cNvCxnSpPr>
              <a:stCxn id="2043" idx="5"/>
              <a:endCxn id="2003"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5" name="Google Shape;2085;p14"/>
            <p:cNvCxnSpPr>
              <a:stCxn id="2042" idx="4"/>
              <a:endCxn id="2003"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6" name="Google Shape;2086;p14"/>
            <p:cNvCxnSpPr>
              <a:stCxn id="2042" idx="5"/>
              <a:endCxn id="2006"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7" name="Google Shape;2087;p14"/>
            <p:cNvCxnSpPr>
              <a:stCxn id="2043" idx="4"/>
              <a:endCxn id="2000"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8" name="Google Shape;2088;p14"/>
            <p:cNvCxnSpPr>
              <a:stCxn id="2045" idx="5"/>
              <a:endCxn id="2009"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89" name="Google Shape;2089;p14"/>
            <p:cNvCxnSpPr>
              <a:stCxn id="2044" idx="4"/>
              <a:endCxn id="2009"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90" name="Google Shape;2090;p14"/>
            <p:cNvCxnSpPr>
              <a:stCxn id="2044" idx="5"/>
              <a:endCxn id="2012"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91" name="Google Shape;2091;p14"/>
            <p:cNvCxnSpPr>
              <a:stCxn id="2045" idx="4"/>
              <a:endCxn id="2006"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92" name="Google Shape;2092;p14"/>
            <p:cNvCxnSpPr>
              <a:stCxn id="2046" idx="4"/>
              <a:endCxn id="2012"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093" name="Google Shape;2093;p14"/>
            <p:cNvCxnSpPr>
              <a:stCxn id="2046" idx="5"/>
              <a:endCxn id="2016"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2094" name="Google Shape;2094;p14"/>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4"/>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4"/>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4"/>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4"/>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4"/>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4" name="Google Shape;2104;p14"/>
            <p:cNvCxnSpPr>
              <a:stCxn id="2095" idx="3"/>
              <a:endCxn id="2103"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105" name="Google Shape;2105;p14"/>
            <p:cNvCxnSpPr>
              <a:stCxn id="1942" idx="5"/>
              <a:endCxn id="2094"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06" name="Google Shape;2106;p14"/>
            <p:cNvCxnSpPr>
              <a:stCxn id="1941" idx="4"/>
              <a:endCxn id="2094"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07" name="Google Shape;2107;p14"/>
            <p:cNvCxnSpPr>
              <a:stCxn id="1941" idx="5"/>
              <a:endCxn id="2097"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08" name="Google Shape;2108;p14"/>
            <p:cNvCxnSpPr>
              <a:stCxn id="1942" idx="4"/>
              <a:endCxn id="2095"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09" name="Google Shape;2109;p14"/>
            <p:cNvCxnSpPr>
              <a:stCxn id="1944" idx="5"/>
              <a:endCxn id="2096"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0" name="Google Shape;2110;p14"/>
            <p:cNvCxnSpPr>
              <a:stCxn id="1943" idx="4"/>
              <a:endCxn id="2096"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1" name="Google Shape;2111;p14"/>
            <p:cNvCxnSpPr>
              <a:stCxn id="1943" idx="5"/>
              <a:endCxn id="2099"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2" name="Google Shape;2112;p14"/>
            <p:cNvCxnSpPr>
              <a:stCxn id="1944" idx="4"/>
              <a:endCxn id="2097"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3" name="Google Shape;2113;p14"/>
            <p:cNvCxnSpPr>
              <a:stCxn id="1946" idx="5"/>
              <a:endCxn id="2098"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4" name="Google Shape;2114;p14"/>
            <p:cNvCxnSpPr>
              <a:stCxn id="1945" idx="4"/>
              <a:endCxn id="2098"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5" name="Google Shape;2115;p14"/>
            <p:cNvCxnSpPr>
              <a:stCxn id="1945" idx="5"/>
              <a:endCxn id="2101"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6" name="Google Shape;2116;p14"/>
            <p:cNvCxnSpPr>
              <a:stCxn id="1946" idx="4"/>
              <a:endCxn id="2099"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7" name="Google Shape;2117;p14"/>
            <p:cNvCxnSpPr>
              <a:stCxn id="1948" idx="5"/>
              <a:endCxn id="2100"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8" name="Google Shape;2118;p14"/>
            <p:cNvCxnSpPr>
              <a:stCxn id="1947" idx="4"/>
              <a:endCxn id="2100"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19" name="Google Shape;2119;p14"/>
            <p:cNvCxnSpPr>
              <a:stCxn id="1947" idx="5"/>
              <a:endCxn id="2102"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20" name="Google Shape;2120;p14"/>
            <p:cNvCxnSpPr>
              <a:stCxn id="1948" idx="4"/>
              <a:endCxn id="2101"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21" name="Google Shape;2121;p14"/>
            <p:cNvCxnSpPr>
              <a:stCxn id="1949" idx="4"/>
              <a:endCxn id="2102"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122" name="Google Shape;2122;p14"/>
            <p:cNvCxnSpPr>
              <a:stCxn id="1949" idx="5"/>
              <a:endCxn id="2103"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2123" name="Google Shape;2123;p14"/>
          <p:cNvSpPr/>
          <p:nvPr/>
        </p:nvSpPr>
        <p:spPr>
          <a:xfrm>
            <a:off x="1031275" y="217725"/>
            <a:ext cx="9381000" cy="4708200"/>
          </a:xfrm>
          <a:prstGeom prst="hexagon">
            <a:avLst>
              <a:gd fmla="val 22536"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
          <p:cNvSpPr txBox="1"/>
          <p:nvPr>
            <p:ph hasCustomPrompt="1" type="title"/>
          </p:nvPr>
        </p:nvSpPr>
        <p:spPr>
          <a:xfrm>
            <a:off x="4183225" y="2011575"/>
            <a:ext cx="42474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25" name="Google Shape;2125;p14"/>
          <p:cNvSpPr txBox="1"/>
          <p:nvPr>
            <p:ph idx="1" type="subTitle"/>
          </p:nvPr>
        </p:nvSpPr>
        <p:spPr>
          <a:xfrm>
            <a:off x="4186525" y="2695575"/>
            <a:ext cx="4240800" cy="49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500"/>
              <a:buNone/>
              <a:defRPr sz="1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26" name="Google Shape;2126;p14"/>
          <p:cNvSpPr txBox="1"/>
          <p:nvPr>
            <p:ph hasCustomPrompt="1" idx="2" type="title"/>
          </p:nvPr>
        </p:nvSpPr>
        <p:spPr>
          <a:xfrm>
            <a:off x="4183225" y="662675"/>
            <a:ext cx="42474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27" name="Google Shape;2127;p14"/>
          <p:cNvSpPr txBox="1"/>
          <p:nvPr>
            <p:ph idx="3" type="subTitle"/>
          </p:nvPr>
        </p:nvSpPr>
        <p:spPr>
          <a:xfrm>
            <a:off x="4183225" y="1346675"/>
            <a:ext cx="42474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
              <a:buNone/>
              <a:defRPr sz="1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28" name="Google Shape;2128;p14"/>
          <p:cNvSpPr txBox="1"/>
          <p:nvPr>
            <p:ph hasCustomPrompt="1" idx="4" type="title"/>
          </p:nvPr>
        </p:nvSpPr>
        <p:spPr>
          <a:xfrm>
            <a:off x="4183225" y="3360475"/>
            <a:ext cx="42474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129" name="Google Shape;2129;p14"/>
          <p:cNvSpPr txBox="1"/>
          <p:nvPr>
            <p:ph idx="5" type="subTitle"/>
          </p:nvPr>
        </p:nvSpPr>
        <p:spPr>
          <a:xfrm>
            <a:off x="4186525" y="4044525"/>
            <a:ext cx="42408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
              <a:buNone/>
              <a:defRPr sz="1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130" name="Shape 2130"/>
        <p:cNvGrpSpPr/>
        <p:nvPr/>
      </p:nvGrpSpPr>
      <p:grpSpPr>
        <a:xfrm>
          <a:off x="0" y="0"/>
          <a:ext cx="0" cy="0"/>
          <a:chOff x="0" y="0"/>
          <a:chExt cx="0" cy="0"/>
        </a:xfrm>
      </p:grpSpPr>
      <p:grpSp>
        <p:nvGrpSpPr>
          <p:cNvPr id="2131" name="Google Shape;2131;p15"/>
          <p:cNvGrpSpPr/>
          <p:nvPr/>
        </p:nvGrpSpPr>
        <p:grpSpPr>
          <a:xfrm>
            <a:off x="-496171" y="-467123"/>
            <a:ext cx="10136400" cy="6102350"/>
            <a:chOff x="-496171" y="-467123"/>
            <a:chExt cx="10136400" cy="6102350"/>
          </a:xfrm>
        </p:grpSpPr>
        <p:cxnSp>
          <p:nvCxnSpPr>
            <p:cNvPr id="2132" name="Google Shape;2132;p15"/>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133" name="Google Shape;2133;p15"/>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5"/>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5"/>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5"/>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5"/>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5"/>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5"/>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5"/>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5"/>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2" name="Google Shape;2142;p15"/>
            <p:cNvCxnSpPr>
              <a:stCxn id="2134" idx="1"/>
              <a:endCxn id="2143"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44" name="Google Shape;2144;p15"/>
            <p:cNvCxnSpPr>
              <a:stCxn id="2133" idx="2"/>
              <a:endCxn id="2143"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45" name="Google Shape;2145;p15"/>
            <p:cNvCxnSpPr>
              <a:stCxn id="2133" idx="1"/>
              <a:endCxn id="2146"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47" name="Google Shape;2147;p15"/>
            <p:cNvCxnSpPr>
              <a:stCxn id="2134" idx="2"/>
              <a:endCxn id="2148"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49" name="Google Shape;2149;p15"/>
            <p:cNvCxnSpPr>
              <a:stCxn id="2136" idx="1"/>
              <a:endCxn id="2150"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1" name="Google Shape;2151;p15"/>
            <p:cNvCxnSpPr>
              <a:stCxn id="2135" idx="2"/>
              <a:endCxn id="2150"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2" name="Google Shape;2152;p15"/>
            <p:cNvCxnSpPr>
              <a:stCxn id="2135" idx="1"/>
              <a:endCxn id="2153"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4" name="Google Shape;2154;p15"/>
            <p:cNvCxnSpPr>
              <a:stCxn id="2136" idx="2"/>
              <a:endCxn id="2146"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5" name="Google Shape;2155;p15"/>
            <p:cNvCxnSpPr>
              <a:stCxn id="2138" idx="1"/>
              <a:endCxn id="2156"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7" name="Google Shape;2157;p15"/>
            <p:cNvCxnSpPr>
              <a:stCxn id="2137" idx="2"/>
              <a:endCxn id="2156"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8" name="Google Shape;2158;p15"/>
            <p:cNvCxnSpPr>
              <a:stCxn id="2137" idx="1"/>
              <a:endCxn id="2159"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0" name="Google Shape;2160;p15"/>
            <p:cNvCxnSpPr>
              <a:stCxn id="2138" idx="2"/>
              <a:endCxn id="2153"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1" name="Google Shape;2161;p15"/>
            <p:cNvCxnSpPr>
              <a:stCxn id="2140" idx="1"/>
              <a:endCxn id="2162"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3" name="Google Shape;2163;p15"/>
            <p:cNvCxnSpPr>
              <a:stCxn id="2139" idx="2"/>
              <a:endCxn id="2162"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4" name="Google Shape;2164;p15"/>
            <p:cNvCxnSpPr>
              <a:stCxn id="2139" idx="1"/>
              <a:endCxn id="2165"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6" name="Google Shape;2166;p15"/>
            <p:cNvCxnSpPr>
              <a:stCxn id="2140" idx="2"/>
              <a:endCxn id="2159"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7" name="Google Shape;2167;p15"/>
            <p:cNvCxnSpPr>
              <a:stCxn id="2141" idx="2"/>
              <a:endCxn id="2165"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68" name="Google Shape;2168;p15"/>
            <p:cNvCxnSpPr>
              <a:stCxn id="2141" idx="1"/>
              <a:endCxn id="2169"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143" name="Google Shape;2143;p15"/>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5"/>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5"/>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5"/>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5"/>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0" name="Google Shape;2170;p15"/>
            <p:cNvCxnSpPr>
              <a:stCxn id="2148" idx="3"/>
              <a:endCxn id="2169"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171" name="Google Shape;2171;p15"/>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172" name="Google Shape;2172;p15"/>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5"/>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5"/>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5"/>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5"/>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5"/>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1" name="Google Shape;2181;p15"/>
            <p:cNvCxnSpPr>
              <a:stCxn id="2173" idx="1"/>
              <a:endCxn id="2182"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83" name="Google Shape;2183;p15"/>
            <p:cNvCxnSpPr>
              <a:stCxn id="2172" idx="2"/>
              <a:endCxn id="2182"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84" name="Google Shape;2184;p15"/>
            <p:cNvCxnSpPr>
              <a:stCxn id="2172" idx="1"/>
              <a:endCxn id="2185"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86" name="Google Shape;2186;p15"/>
            <p:cNvCxnSpPr>
              <a:stCxn id="2173" idx="2"/>
              <a:endCxn id="2187"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88" name="Google Shape;2188;p15"/>
            <p:cNvCxnSpPr>
              <a:stCxn id="2175" idx="1"/>
              <a:endCxn id="2189"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0" name="Google Shape;2190;p15"/>
            <p:cNvCxnSpPr>
              <a:stCxn id="2174" idx="2"/>
              <a:endCxn id="2189"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1" name="Google Shape;2191;p15"/>
            <p:cNvCxnSpPr>
              <a:stCxn id="2174" idx="1"/>
              <a:endCxn id="2192"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3" name="Google Shape;2193;p15"/>
            <p:cNvCxnSpPr>
              <a:stCxn id="2175" idx="2"/>
              <a:endCxn id="2185"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4" name="Google Shape;2194;p15"/>
            <p:cNvCxnSpPr>
              <a:stCxn id="2177" idx="1"/>
              <a:endCxn id="2195"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6" name="Google Shape;2196;p15"/>
            <p:cNvCxnSpPr>
              <a:stCxn id="2176" idx="2"/>
              <a:endCxn id="2195"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7" name="Google Shape;2197;p15"/>
            <p:cNvCxnSpPr>
              <a:stCxn id="2176" idx="1"/>
              <a:endCxn id="2198"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99" name="Google Shape;2199;p15"/>
            <p:cNvCxnSpPr>
              <a:stCxn id="2177" idx="2"/>
              <a:endCxn id="2192"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0" name="Google Shape;2200;p15"/>
            <p:cNvCxnSpPr>
              <a:stCxn id="2179" idx="1"/>
              <a:endCxn id="2201"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2" name="Google Shape;2202;p15"/>
            <p:cNvCxnSpPr>
              <a:stCxn id="2178" idx="2"/>
              <a:endCxn id="2201"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3" name="Google Shape;2203;p15"/>
            <p:cNvCxnSpPr>
              <a:stCxn id="2178" idx="1"/>
              <a:endCxn id="2204"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5" name="Google Shape;2205;p15"/>
            <p:cNvCxnSpPr>
              <a:stCxn id="2179" idx="2"/>
              <a:endCxn id="2198"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6" name="Google Shape;2206;p15"/>
            <p:cNvCxnSpPr>
              <a:stCxn id="2180" idx="2"/>
              <a:endCxn id="2204"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7" name="Google Shape;2207;p15"/>
            <p:cNvCxnSpPr>
              <a:stCxn id="2180" idx="1"/>
              <a:endCxn id="2208"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209" name="Google Shape;2209;p15"/>
            <p:cNvGrpSpPr/>
            <p:nvPr/>
          </p:nvGrpSpPr>
          <p:grpSpPr>
            <a:xfrm>
              <a:off x="-496171" y="3198027"/>
              <a:ext cx="10136342" cy="603900"/>
              <a:chOff x="26526" y="1502274"/>
              <a:chExt cx="10136342" cy="603900"/>
            </a:xfrm>
          </p:grpSpPr>
          <p:sp>
            <p:nvSpPr>
              <p:cNvPr id="2182" name="Google Shape;2182;p15"/>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5"/>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5"/>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10" name="Google Shape;2210;p15"/>
            <p:cNvCxnSpPr>
              <a:stCxn id="2187" idx="3"/>
              <a:endCxn id="2208"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211" name="Google Shape;2211;p15"/>
            <p:cNvCxnSpPr>
              <a:stCxn id="2173" idx="5"/>
              <a:endCxn id="2143"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2" name="Google Shape;2212;p15"/>
            <p:cNvCxnSpPr>
              <a:stCxn id="2172" idx="4"/>
              <a:endCxn id="2143"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3" name="Google Shape;2213;p15"/>
            <p:cNvCxnSpPr>
              <a:stCxn id="2172" idx="5"/>
              <a:endCxn id="2146"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4" name="Google Shape;2214;p15"/>
            <p:cNvCxnSpPr>
              <a:stCxn id="2173" idx="4"/>
              <a:endCxn id="2148"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5" name="Google Shape;2215;p15"/>
            <p:cNvCxnSpPr>
              <a:stCxn id="2175" idx="5"/>
              <a:endCxn id="2150"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6" name="Google Shape;2216;p15"/>
            <p:cNvCxnSpPr>
              <a:stCxn id="2174" idx="4"/>
              <a:endCxn id="2150"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7" name="Google Shape;2217;p15"/>
            <p:cNvCxnSpPr>
              <a:stCxn id="2174" idx="5"/>
              <a:endCxn id="2153"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8" name="Google Shape;2218;p15"/>
            <p:cNvCxnSpPr>
              <a:stCxn id="2175" idx="4"/>
              <a:endCxn id="2146"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19" name="Google Shape;2219;p15"/>
            <p:cNvCxnSpPr>
              <a:stCxn id="2177" idx="5"/>
              <a:endCxn id="2156"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0" name="Google Shape;2220;p15"/>
            <p:cNvCxnSpPr>
              <a:stCxn id="2176" idx="4"/>
              <a:endCxn id="2156"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1" name="Google Shape;2221;p15"/>
            <p:cNvCxnSpPr>
              <a:stCxn id="2176" idx="5"/>
              <a:endCxn id="2159"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2" name="Google Shape;2222;p15"/>
            <p:cNvCxnSpPr>
              <a:stCxn id="2177" idx="4"/>
              <a:endCxn id="2153"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3" name="Google Shape;2223;p15"/>
            <p:cNvCxnSpPr>
              <a:stCxn id="2179" idx="5"/>
              <a:endCxn id="2162"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4" name="Google Shape;2224;p15"/>
            <p:cNvCxnSpPr>
              <a:stCxn id="2178" idx="4"/>
              <a:endCxn id="2162"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5" name="Google Shape;2225;p15"/>
            <p:cNvCxnSpPr>
              <a:stCxn id="2178" idx="5"/>
              <a:endCxn id="2165"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6" name="Google Shape;2226;p15"/>
            <p:cNvCxnSpPr>
              <a:stCxn id="2179" idx="4"/>
              <a:endCxn id="2159"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7" name="Google Shape;2227;p15"/>
            <p:cNvCxnSpPr>
              <a:stCxn id="2180" idx="4"/>
              <a:endCxn id="2165"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8" name="Google Shape;2228;p15"/>
            <p:cNvCxnSpPr>
              <a:stCxn id="2180" idx="5"/>
              <a:endCxn id="2169"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29" name="Google Shape;2229;p15"/>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230" name="Google Shape;2230;p15"/>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5"/>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9" name="Google Shape;2239;p15"/>
            <p:cNvCxnSpPr>
              <a:stCxn id="2231" idx="1"/>
              <a:endCxn id="2240"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1" name="Google Shape;2241;p15"/>
            <p:cNvCxnSpPr>
              <a:stCxn id="2230" idx="2"/>
              <a:endCxn id="2240"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2" name="Google Shape;2242;p15"/>
            <p:cNvCxnSpPr>
              <a:stCxn id="2230" idx="1"/>
              <a:endCxn id="2243"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4" name="Google Shape;2244;p15"/>
            <p:cNvCxnSpPr>
              <a:stCxn id="2231" idx="2"/>
              <a:endCxn id="2245"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6" name="Google Shape;2246;p15"/>
            <p:cNvCxnSpPr>
              <a:stCxn id="2233" idx="1"/>
              <a:endCxn id="2247"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8" name="Google Shape;2248;p15"/>
            <p:cNvCxnSpPr>
              <a:stCxn id="2232" idx="2"/>
              <a:endCxn id="2247"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9" name="Google Shape;2249;p15"/>
            <p:cNvCxnSpPr>
              <a:stCxn id="2232" idx="1"/>
              <a:endCxn id="2250"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1" name="Google Shape;2251;p15"/>
            <p:cNvCxnSpPr>
              <a:stCxn id="2233" idx="2"/>
              <a:endCxn id="2243"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2" name="Google Shape;2252;p15"/>
            <p:cNvCxnSpPr>
              <a:stCxn id="2235" idx="1"/>
              <a:endCxn id="2253"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4" name="Google Shape;2254;p15"/>
            <p:cNvCxnSpPr>
              <a:stCxn id="2234" idx="2"/>
              <a:endCxn id="2253"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5" name="Google Shape;2255;p15"/>
            <p:cNvCxnSpPr>
              <a:stCxn id="2234" idx="1"/>
              <a:endCxn id="2256"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7" name="Google Shape;2257;p15"/>
            <p:cNvCxnSpPr>
              <a:stCxn id="2235" idx="2"/>
              <a:endCxn id="2250"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58" name="Google Shape;2258;p15"/>
            <p:cNvCxnSpPr>
              <a:stCxn id="2237" idx="1"/>
              <a:endCxn id="2259"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0" name="Google Shape;2260;p15"/>
            <p:cNvCxnSpPr>
              <a:stCxn id="2236" idx="2"/>
              <a:endCxn id="2259"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1" name="Google Shape;2261;p15"/>
            <p:cNvCxnSpPr>
              <a:stCxn id="2236" idx="1"/>
              <a:endCxn id="2262"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3" name="Google Shape;2263;p15"/>
            <p:cNvCxnSpPr>
              <a:stCxn id="2237" idx="2"/>
              <a:endCxn id="2256"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4" name="Google Shape;2264;p15"/>
            <p:cNvCxnSpPr>
              <a:stCxn id="2238" idx="2"/>
              <a:endCxn id="2262"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5" name="Google Shape;2265;p15"/>
            <p:cNvCxnSpPr>
              <a:stCxn id="2238" idx="1"/>
              <a:endCxn id="2266"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240" name="Google Shape;2240;p15"/>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5"/>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5"/>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5"/>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5"/>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15"/>
            <p:cNvCxnSpPr>
              <a:stCxn id="2245" idx="3"/>
              <a:endCxn id="2266"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268" name="Google Shape;2268;p15"/>
            <p:cNvCxnSpPr>
              <a:stCxn id="2231" idx="5"/>
              <a:endCxn id="2182"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69" name="Google Shape;2269;p15"/>
            <p:cNvCxnSpPr>
              <a:stCxn id="2230" idx="4"/>
              <a:endCxn id="2182"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0" name="Google Shape;2270;p15"/>
            <p:cNvCxnSpPr>
              <a:stCxn id="2230" idx="5"/>
              <a:endCxn id="2185"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1" name="Google Shape;2271;p15"/>
            <p:cNvCxnSpPr>
              <a:stCxn id="2231" idx="4"/>
              <a:endCxn id="2187"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2" name="Google Shape;2272;p15"/>
            <p:cNvCxnSpPr>
              <a:stCxn id="2233" idx="5"/>
              <a:endCxn id="2189"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3" name="Google Shape;2273;p15"/>
            <p:cNvCxnSpPr>
              <a:stCxn id="2232" idx="4"/>
              <a:endCxn id="2189"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4" name="Google Shape;2274;p15"/>
            <p:cNvCxnSpPr>
              <a:stCxn id="2232" idx="5"/>
              <a:endCxn id="2192"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5" name="Google Shape;2275;p15"/>
            <p:cNvCxnSpPr>
              <a:stCxn id="2233" idx="4"/>
              <a:endCxn id="2185"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6" name="Google Shape;2276;p15"/>
            <p:cNvCxnSpPr>
              <a:stCxn id="2235" idx="5"/>
              <a:endCxn id="2195"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7" name="Google Shape;2277;p15"/>
            <p:cNvCxnSpPr>
              <a:stCxn id="2234" idx="4"/>
              <a:endCxn id="2195"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8" name="Google Shape;2278;p15"/>
            <p:cNvCxnSpPr>
              <a:stCxn id="2234" idx="5"/>
              <a:endCxn id="2198"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79" name="Google Shape;2279;p15"/>
            <p:cNvCxnSpPr>
              <a:stCxn id="2235" idx="4"/>
              <a:endCxn id="2192"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0" name="Google Shape;2280;p15"/>
            <p:cNvCxnSpPr>
              <a:stCxn id="2237" idx="5"/>
              <a:endCxn id="2201"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1" name="Google Shape;2281;p15"/>
            <p:cNvCxnSpPr>
              <a:stCxn id="2236" idx="4"/>
              <a:endCxn id="2201"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2" name="Google Shape;2282;p15"/>
            <p:cNvCxnSpPr>
              <a:stCxn id="2236" idx="5"/>
              <a:endCxn id="2204"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3" name="Google Shape;2283;p15"/>
            <p:cNvCxnSpPr>
              <a:stCxn id="2237" idx="4"/>
              <a:endCxn id="2198"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4" name="Google Shape;2284;p15"/>
            <p:cNvCxnSpPr>
              <a:stCxn id="2238" idx="4"/>
              <a:endCxn id="2204"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285" name="Google Shape;2285;p15"/>
            <p:cNvCxnSpPr>
              <a:stCxn id="2238" idx="5"/>
              <a:endCxn id="2208"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2286" name="Google Shape;2286;p15"/>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5"/>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6" name="Google Shape;2296;p15"/>
            <p:cNvCxnSpPr>
              <a:stCxn id="2287" idx="3"/>
              <a:endCxn id="2295"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297" name="Google Shape;2297;p15"/>
            <p:cNvCxnSpPr>
              <a:stCxn id="2134" idx="5"/>
              <a:endCxn id="2286"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298" name="Google Shape;2298;p15"/>
            <p:cNvCxnSpPr>
              <a:stCxn id="2133" idx="4"/>
              <a:endCxn id="2286"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299" name="Google Shape;2299;p15"/>
            <p:cNvCxnSpPr>
              <a:stCxn id="2133" idx="5"/>
              <a:endCxn id="2289"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0" name="Google Shape;2300;p15"/>
            <p:cNvCxnSpPr>
              <a:stCxn id="2134" idx="4"/>
              <a:endCxn id="2287"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1" name="Google Shape;2301;p15"/>
            <p:cNvCxnSpPr>
              <a:stCxn id="2136" idx="5"/>
              <a:endCxn id="2288"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2" name="Google Shape;2302;p15"/>
            <p:cNvCxnSpPr>
              <a:stCxn id="2135" idx="4"/>
              <a:endCxn id="2288"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3" name="Google Shape;2303;p15"/>
            <p:cNvCxnSpPr>
              <a:stCxn id="2135" idx="5"/>
              <a:endCxn id="2291"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4" name="Google Shape;2304;p15"/>
            <p:cNvCxnSpPr>
              <a:stCxn id="2136" idx="4"/>
              <a:endCxn id="2289"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5" name="Google Shape;2305;p15"/>
            <p:cNvCxnSpPr>
              <a:stCxn id="2138" idx="5"/>
              <a:endCxn id="2290"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6" name="Google Shape;2306;p15"/>
            <p:cNvCxnSpPr>
              <a:stCxn id="2137" idx="4"/>
              <a:endCxn id="2290"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7" name="Google Shape;2307;p15"/>
            <p:cNvCxnSpPr>
              <a:stCxn id="2137" idx="5"/>
              <a:endCxn id="2293"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8" name="Google Shape;2308;p15"/>
            <p:cNvCxnSpPr>
              <a:stCxn id="2138" idx="4"/>
              <a:endCxn id="2291"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09" name="Google Shape;2309;p15"/>
            <p:cNvCxnSpPr>
              <a:stCxn id="2140" idx="5"/>
              <a:endCxn id="2292"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10" name="Google Shape;2310;p15"/>
            <p:cNvCxnSpPr>
              <a:stCxn id="2139" idx="4"/>
              <a:endCxn id="2292"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11" name="Google Shape;2311;p15"/>
            <p:cNvCxnSpPr>
              <a:stCxn id="2139" idx="5"/>
              <a:endCxn id="2294"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12" name="Google Shape;2312;p15"/>
            <p:cNvCxnSpPr>
              <a:stCxn id="2140" idx="4"/>
              <a:endCxn id="2293"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13" name="Google Shape;2313;p15"/>
            <p:cNvCxnSpPr>
              <a:stCxn id="2141" idx="4"/>
              <a:endCxn id="2294"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314" name="Google Shape;2314;p15"/>
            <p:cNvCxnSpPr>
              <a:stCxn id="2141" idx="5"/>
              <a:endCxn id="2295"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2315" name="Google Shape;2315;p15"/>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
          <p:cNvSpPr txBox="1"/>
          <p:nvPr>
            <p:ph hasCustomPrompt="1" type="title"/>
          </p:nvPr>
        </p:nvSpPr>
        <p:spPr>
          <a:xfrm>
            <a:off x="3971824" y="1767100"/>
            <a:ext cx="1200300" cy="60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200">
                <a:solidFill>
                  <a:schemeClr val="accent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2317" name="Google Shape;2317;p15"/>
          <p:cNvSpPr txBox="1"/>
          <p:nvPr>
            <p:ph idx="2" type="title"/>
          </p:nvPr>
        </p:nvSpPr>
        <p:spPr>
          <a:xfrm>
            <a:off x="3346201" y="2367450"/>
            <a:ext cx="24516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18" name="Google Shape;2318;p15"/>
          <p:cNvSpPr txBox="1"/>
          <p:nvPr>
            <p:ph idx="3" type="title"/>
          </p:nvPr>
        </p:nvSpPr>
        <p:spPr>
          <a:xfrm>
            <a:off x="3346199" y="2746650"/>
            <a:ext cx="2451600" cy="753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19" name="Google Shape;2319;p15"/>
          <p:cNvSpPr txBox="1"/>
          <p:nvPr>
            <p:ph hasCustomPrompt="1" idx="4" type="title"/>
          </p:nvPr>
        </p:nvSpPr>
        <p:spPr>
          <a:xfrm>
            <a:off x="1339113" y="1767100"/>
            <a:ext cx="1200300" cy="60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200">
                <a:solidFill>
                  <a:schemeClr val="accent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2320" name="Google Shape;2320;p15"/>
          <p:cNvSpPr txBox="1"/>
          <p:nvPr>
            <p:ph idx="5" type="title"/>
          </p:nvPr>
        </p:nvSpPr>
        <p:spPr>
          <a:xfrm>
            <a:off x="713588" y="2367450"/>
            <a:ext cx="24516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21" name="Google Shape;2321;p15"/>
          <p:cNvSpPr txBox="1"/>
          <p:nvPr>
            <p:ph idx="6" type="title"/>
          </p:nvPr>
        </p:nvSpPr>
        <p:spPr>
          <a:xfrm>
            <a:off x="713488" y="2746650"/>
            <a:ext cx="2451600" cy="753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22" name="Google Shape;2322;p15"/>
          <p:cNvSpPr txBox="1"/>
          <p:nvPr>
            <p:ph hasCustomPrompt="1" idx="7" type="title"/>
          </p:nvPr>
        </p:nvSpPr>
        <p:spPr>
          <a:xfrm>
            <a:off x="6604536" y="1767100"/>
            <a:ext cx="1200300" cy="60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sz="3200">
                <a:solidFill>
                  <a:schemeClr val="accent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2323" name="Google Shape;2323;p15"/>
          <p:cNvSpPr txBox="1"/>
          <p:nvPr>
            <p:ph idx="8" type="title"/>
          </p:nvPr>
        </p:nvSpPr>
        <p:spPr>
          <a:xfrm>
            <a:off x="5978840" y="2367450"/>
            <a:ext cx="24516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24" name="Google Shape;2324;p15"/>
          <p:cNvSpPr txBox="1"/>
          <p:nvPr>
            <p:ph idx="9" type="title"/>
          </p:nvPr>
        </p:nvSpPr>
        <p:spPr>
          <a:xfrm>
            <a:off x="5978912" y="2746650"/>
            <a:ext cx="2451600" cy="753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Nunito"/>
              <a:buNone/>
              <a:defRPr b="0" sz="1500">
                <a:latin typeface="Lexend Deca"/>
                <a:ea typeface="Lexend Deca"/>
                <a:cs typeface="Lexend Deca"/>
                <a:sym typeface="Lexend Deca"/>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25" name="Google Shape;2325;p15"/>
          <p:cNvSpPr txBox="1"/>
          <p:nvPr>
            <p:ph idx="13" type="title"/>
          </p:nvPr>
        </p:nvSpPr>
        <p:spPr>
          <a:xfrm>
            <a:off x="713400" y="445025"/>
            <a:ext cx="77172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326" name="Shape 2326"/>
        <p:cNvGrpSpPr/>
        <p:nvPr/>
      </p:nvGrpSpPr>
      <p:grpSpPr>
        <a:xfrm>
          <a:off x="0" y="0"/>
          <a:ext cx="0" cy="0"/>
          <a:chOff x="0" y="0"/>
          <a:chExt cx="0" cy="0"/>
        </a:xfrm>
      </p:grpSpPr>
      <p:grpSp>
        <p:nvGrpSpPr>
          <p:cNvPr id="2327" name="Google Shape;2327;p16"/>
          <p:cNvGrpSpPr/>
          <p:nvPr/>
        </p:nvGrpSpPr>
        <p:grpSpPr>
          <a:xfrm>
            <a:off x="-496171" y="-467123"/>
            <a:ext cx="10136400" cy="6102350"/>
            <a:chOff x="-496171" y="-467123"/>
            <a:chExt cx="10136400" cy="6102350"/>
          </a:xfrm>
        </p:grpSpPr>
        <p:cxnSp>
          <p:nvCxnSpPr>
            <p:cNvPr id="2328" name="Google Shape;2328;p16"/>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329" name="Google Shape;2329;p16"/>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6"/>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6"/>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6"/>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6"/>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6"/>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6"/>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6"/>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6"/>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6"/>
            <p:cNvCxnSpPr>
              <a:stCxn id="2330" idx="1"/>
              <a:endCxn id="2339"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0" name="Google Shape;2340;p16"/>
            <p:cNvCxnSpPr>
              <a:stCxn id="2329" idx="2"/>
              <a:endCxn id="2339"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1" name="Google Shape;2341;p16"/>
            <p:cNvCxnSpPr>
              <a:stCxn id="2329" idx="1"/>
              <a:endCxn id="2342"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3" name="Google Shape;2343;p16"/>
            <p:cNvCxnSpPr>
              <a:stCxn id="2330" idx="2"/>
              <a:endCxn id="2344"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5" name="Google Shape;2345;p16"/>
            <p:cNvCxnSpPr>
              <a:stCxn id="2332" idx="1"/>
              <a:endCxn id="2346"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7" name="Google Shape;2347;p16"/>
            <p:cNvCxnSpPr>
              <a:stCxn id="2331" idx="2"/>
              <a:endCxn id="2346"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8" name="Google Shape;2348;p16"/>
            <p:cNvCxnSpPr>
              <a:stCxn id="2331" idx="1"/>
              <a:endCxn id="2349"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0" name="Google Shape;2350;p16"/>
            <p:cNvCxnSpPr>
              <a:stCxn id="2332" idx="2"/>
              <a:endCxn id="2342"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1" name="Google Shape;2351;p16"/>
            <p:cNvCxnSpPr>
              <a:stCxn id="2334" idx="1"/>
              <a:endCxn id="2352"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3" name="Google Shape;2353;p16"/>
            <p:cNvCxnSpPr>
              <a:stCxn id="2333" idx="2"/>
              <a:endCxn id="2352"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4" name="Google Shape;2354;p16"/>
            <p:cNvCxnSpPr>
              <a:stCxn id="2333" idx="1"/>
              <a:endCxn id="2355"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6" name="Google Shape;2356;p16"/>
            <p:cNvCxnSpPr>
              <a:stCxn id="2334" idx="2"/>
              <a:endCxn id="2349"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7" name="Google Shape;2357;p16"/>
            <p:cNvCxnSpPr>
              <a:stCxn id="2336" idx="1"/>
              <a:endCxn id="2358"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59" name="Google Shape;2359;p16"/>
            <p:cNvCxnSpPr>
              <a:stCxn id="2335" idx="2"/>
              <a:endCxn id="2358"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60" name="Google Shape;2360;p16"/>
            <p:cNvCxnSpPr>
              <a:stCxn id="2335" idx="1"/>
              <a:endCxn id="2361"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62" name="Google Shape;2362;p16"/>
            <p:cNvCxnSpPr>
              <a:stCxn id="2336" idx="2"/>
              <a:endCxn id="2355"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63" name="Google Shape;2363;p16"/>
            <p:cNvCxnSpPr>
              <a:stCxn id="2337" idx="2"/>
              <a:endCxn id="2361"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64" name="Google Shape;2364;p16"/>
            <p:cNvCxnSpPr>
              <a:stCxn id="2337" idx="1"/>
              <a:endCxn id="2365"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339" name="Google Shape;2339;p16"/>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6"/>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6"/>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6"/>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6"/>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6"/>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6"/>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6"/>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6"/>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6"/>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6" name="Google Shape;2366;p16"/>
            <p:cNvCxnSpPr>
              <a:stCxn id="2344" idx="3"/>
              <a:endCxn id="2365"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367" name="Google Shape;2367;p16"/>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368" name="Google Shape;2368;p16"/>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6"/>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6"/>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6"/>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6"/>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6"/>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6"/>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6"/>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6"/>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7" name="Google Shape;2377;p16"/>
            <p:cNvCxnSpPr>
              <a:stCxn id="2369" idx="1"/>
              <a:endCxn id="2378"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79" name="Google Shape;2379;p16"/>
            <p:cNvCxnSpPr>
              <a:stCxn id="2368" idx="2"/>
              <a:endCxn id="2378"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0" name="Google Shape;2380;p16"/>
            <p:cNvCxnSpPr>
              <a:stCxn id="2368" idx="1"/>
              <a:endCxn id="2381"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2" name="Google Shape;2382;p16"/>
            <p:cNvCxnSpPr>
              <a:stCxn id="2369" idx="2"/>
              <a:endCxn id="2383"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4" name="Google Shape;2384;p16"/>
            <p:cNvCxnSpPr>
              <a:stCxn id="2371" idx="1"/>
              <a:endCxn id="2385"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6" name="Google Shape;2386;p16"/>
            <p:cNvCxnSpPr>
              <a:stCxn id="2370" idx="2"/>
              <a:endCxn id="2385"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7" name="Google Shape;2387;p16"/>
            <p:cNvCxnSpPr>
              <a:stCxn id="2370" idx="1"/>
              <a:endCxn id="2388"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89" name="Google Shape;2389;p16"/>
            <p:cNvCxnSpPr>
              <a:stCxn id="2371" idx="2"/>
              <a:endCxn id="2381"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0" name="Google Shape;2390;p16"/>
            <p:cNvCxnSpPr>
              <a:stCxn id="2373" idx="1"/>
              <a:endCxn id="2391"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2" name="Google Shape;2392;p16"/>
            <p:cNvCxnSpPr>
              <a:stCxn id="2372" idx="2"/>
              <a:endCxn id="2391"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3" name="Google Shape;2393;p16"/>
            <p:cNvCxnSpPr>
              <a:stCxn id="2372" idx="1"/>
              <a:endCxn id="2394"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5" name="Google Shape;2395;p16"/>
            <p:cNvCxnSpPr>
              <a:stCxn id="2373" idx="2"/>
              <a:endCxn id="2388"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6" name="Google Shape;2396;p16"/>
            <p:cNvCxnSpPr>
              <a:stCxn id="2375" idx="1"/>
              <a:endCxn id="2397"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8" name="Google Shape;2398;p16"/>
            <p:cNvCxnSpPr>
              <a:stCxn id="2374" idx="2"/>
              <a:endCxn id="2397"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99" name="Google Shape;2399;p16"/>
            <p:cNvCxnSpPr>
              <a:stCxn id="2374" idx="1"/>
              <a:endCxn id="2400"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01" name="Google Shape;2401;p16"/>
            <p:cNvCxnSpPr>
              <a:stCxn id="2375" idx="2"/>
              <a:endCxn id="2394"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02" name="Google Shape;2402;p16"/>
            <p:cNvCxnSpPr>
              <a:stCxn id="2376" idx="2"/>
              <a:endCxn id="2400"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03" name="Google Shape;2403;p16"/>
            <p:cNvCxnSpPr>
              <a:stCxn id="2376" idx="1"/>
              <a:endCxn id="2404"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405" name="Google Shape;2405;p16"/>
            <p:cNvGrpSpPr/>
            <p:nvPr/>
          </p:nvGrpSpPr>
          <p:grpSpPr>
            <a:xfrm>
              <a:off x="-496171" y="3198027"/>
              <a:ext cx="10136342" cy="603900"/>
              <a:chOff x="26526" y="1502274"/>
              <a:chExt cx="10136342" cy="603900"/>
            </a:xfrm>
          </p:grpSpPr>
          <p:sp>
            <p:nvSpPr>
              <p:cNvPr id="2378" name="Google Shape;2378;p16"/>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6"/>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6"/>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6"/>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6"/>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6"/>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6"/>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6"/>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6"/>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6"/>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06" name="Google Shape;2406;p16"/>
            <p:cNvCxnSpPr>
              <a:stCxn id="2383" idx="3"/>
              <a:endCxn id="2404"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407" name="Google Shape;2407;p16"/>
            <p:cNvCxnSpPr>
              <a:stCxn id="2369" idx="5"/>
              <a:endCxn id="2339"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08" name="Google Shape;2408;p16"/>
            <p:cNvCxnSpPr>
              <a:stCxn id="2368" idx="4"/>
              <a:endCxn id="2339"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09" name="Google Shape;2409;p16"/>
            <p:cNvCxnSpPr>
              <a:stCxn id="2368" idx="5"/>
              <a:endCxn id="2342"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0" name="Google Shape;2410;p16"/>
            <p:cNvCxnSpPr>
              <a:stCxn id="2369" idx="4"/>
              <a:endCxn id="2344"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1" name="Google Shape;2411;p16"/>
            <p:cNvCxnSpPr>
              <a:stCxn id="2371" idx="5"/>
              <a:endCxn id="2346"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2" name="Google Shape;2412;p16"/>
            <p:cNvCxnSpPr>
              <a:stCxn id="2370" idx="4"/>
              <a:endCxn id="2346"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3" name="Google Shape;2413;p16"/>
            <p:cNvCxnSpPr>
              <a:stCxn id="2370" idx="5"/>
              <a:endCxn id="2349"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4" name="Google Shape;2414;p16"/>
            <p:cNvCxnSpPr>
              <a:stCxn id="2371" idx="4"/>
              <a:endCxn id="2342"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5" name="Google Shape;2415;p16"/>
            <p:cNvCxnSpPr>
              <a:stCxn id="2373" idx="5"/>
              <a:endCxn id="2352"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6" name="Google Shape;2416;p16"/>
            <p:cNvCxnSpPr>
              <a:stCxn id="2372" idx="4"/>
              <a:endCxn id="2352"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7" name="Google Shape;2417;p16"/>
            <p:cNvCxnSpPr>
              <a:stCxn id="2372" idx="5"/>
              <a:endCxn id="2355"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8" name="Google Shape;2418;p16"/>
            <p:cNvCxnSpPr>
              <a:stCxn id="2373" idx="4"/>
              <a:endCxn id="2349"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19" name="Google Shape;2419;p16"/>
            <p:cNvCxnSpPr>
              <a:stCxn id="2375" idx="5"/>
              <a:endCxn id="2358"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0" name="Google Shape;2420;p16"/>
            <p:cNvCxnSpPr>
              <a:stCxn id="2374" idx="4"/>
              <a:endCxn id="2358"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1" name="Google Shape;2421;p16"/>
            <p:cNvCxnSpPr>
              <a:stCxn id="2374" idx="5"/>
              <a:endCxn id="2361"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2" name="Google Shape;2422;p16"/>
            <p:cNvCxnSpPr>
              <a:stCxn id="2375" idx="4"/>
              <a:endCxn id="2355"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3" name="Google Shape;2423;p16"/>
            <p:cNvCxnSpPr>
              <a:stCxn id="2376" idx="4"/>
              <a:endCxn id="2361"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4" name="Google Shape;2424;p16"/>
            <p:cNvCxnSpPr>
              <a:stCxn id="2376" idx="5"/>
              <a:endCxn id="2365"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25" name="Google Shape;2425;p16"/>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426" name="Google Shape;2426;p16"/>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6"/>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6"/>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6"/>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5" name="Google Shape;2435;p16"/>
            <p:cNvCxnSpPr>
              <a:stCxn id="2427" idx="1"/>
              <a:endCxn id="2436"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37" name="Google Shape;2437;p16"/>
            <p:cNvCxnSpPr>
              <a:stCxn id="2426" idx="2"/>
              <a:endCxn id="2436"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38" name="Google Shape;2438;p16"/>
            <p:cNvCxnSpPr>
              <a:stCxn id="2426" idx="1"/>
              <a:endCxn id="2439"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0" name="Google Shape;2440;p16"/>
            <p:cNvCxnSpPr>
              <a:stCxn id="2427" idx="2"/>
              <a:endCxn id="2441"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2" name="Google Shape;2442;p16"/>
            <p:cNvCxnSpPr>
              <a:stCxn id="2429" idx="1"/>
              <a:endCxn id="2443"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4" name="Google Shape;2444;p16"/>
            <p:cNvCxnSpPr>
              <a:stCxn id="2428" idx="2"/>
              <a:endCxn id="2443"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5" name="Google Shape;2445;p16"/>
            <p:cNvCxnSpPr>
              <a:stCxn id="2428" idx="1"/>
              <a:endCxn id="2446"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7" name="Google Shape;2447;p16"/>
            <p:cNvCxnSpPr>
              <a:stCxn id="2429" idx="2"/>
              <a:endCxn id="2439"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48" name="Google Shape;2448;p16"/>
            <p:cNvCxnSpPr>
              <a:stCxn id="2431" idx="1"/>
              <a:endCxn id="2449"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0" name="Google Shape;2450;p16"/>
            <p:cNvCxnSpPr>
              <a:stCxn id="2430" idx="2"/>
              <a:endCxn id="2449"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1" name="Google Shape;2451;p16"/>
            <p:cNvCxnSpPr>
              <a:stCxn id="2430" idx="1"/>
              <a:endCxn id="2452"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3" name="Google Shape;2453;p16"/>
            <p:cNvCxnSpPr>
              <a:stCxn id="2431" idx="2"/>
              <a:endCxn id="2446"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4" name="Google Shape;2454;p16"/>
            <p:cNvCxnSpPr>
              <a:stCxn id="2433" idx="1"/>
              <a:endCxn id="2455"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6" name="Google Shape;2456;p16"/>
            <p:cNvCxnSpPr>
              <a:stCxn id="2432" idx="2"/>
              <a:endCxn id="2455"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7" name="Google Shape;2457;p16"/>
            <p:cNvCxnSpPr>
              <a:stCxn id="2432" idx="1"/>
              <a:endCxn id="2458"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59" name="Google Shape;2459;p16"/>
            <p:cNvCxnSpPr>
              <a:stCxn id="2433" idx="2"/>
              <a:endCxn id="2452"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60" name="Google Shape;2460;p16"/>
            <p:cNvCxnSpPr>
              <a:stCxn id="2434" idx="2"/>
              <a:endCxn id="2458"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61" name="Google Shape;2461;p16"/>
            <p:cNvCxnSpPr>
              <a:stCxn id="2434" idx="1"/>
              <a:endCxn id="2462"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436" name="Google Shape;2436;p16"/>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6"/>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6"/>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6"/>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6"/>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6"/>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3" name="Google Shape;2463;p16"/>
            <p:cNvCxnSpPr>
              <a:stCxn id="2441" idx="3"/>
              <a:endCxn id="2462"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464" name="Google Shape;2464;p16"/>
            <p:cNvCxnSpPr>
              <a:stCxn id="2427" idx="5"/>
              <a:endCxn id="2378"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65" name="Google Shape;2465;p16"/>
            <p:cNvCxnSpPr>
              <a:stCxn id="2426" idx="4"/>
              <a:endCxn id="2378"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66" name="Google Shape;2466;p16"/>
            <p:cNvCxnSpPr>
              <a:stCxn id="2426" idx="5"/>
              <a:endCxn id="2381"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67" name="Google Shape;2467;p16"/>
            <p:cNvCxnSpPr>
              <a:stCxn id="2427" idx="4"/>
              <a:endCxn id="2383"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68" name="Google Shape;2468;p16"/>
            <p:cNvCxnSpPr>
              <a:stCxn id="2429" idx="5"/>
              <a:endCxn id="2385"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69" name="Google Shape;2469;p16"/>
            <p:cNvCxnSpPr>
              <a:stCxn id="2428" idx="4"/>
              <a:endCxn id="2385"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0" name="Google Shape;2470;p16"/>
            <p:cNvCxnSpPr>
              <a:stCxn id="2428" idx="5"/>
              <a:endCxn id="2388"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1" name="Google Shape;2471;p16"/>
            <p:cNvCxnSpPr>
              <a:stCxn id="2429" idx="4"/>
              <a:endCxn id="2381"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2" name="Google Shape;2472;p16"/>
            <p:cNvCxnSpPr>
              <a:stCxn id="2431" idx="5"/>
              <a:endCxn id="2391"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3" name="Google Shape;2473;p16"/>
            <p:cNvCxnSpPr>
              <a:stCxn id="2430" idx="4"/>
              <a:endCxn id="2391"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4" name="Google Shape;2474;p16"/>
            <p:cNvCxnSpPr>
              <a:stCxn id="2430" idx="5"/>
              <a:endCxn id="2394"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5" name="Google Shape;2475;p16"/>
            <p:cNvCxnSpPr>
              <a:stCxn id="2431" idx="4"/>
              <a:endCxn id="2388"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6" name="Google Shape;2476;p16"/>
            <p:cNvCxnSpPr>
              <a:stCxn id="2433" idx="5"/>
              <a:endCxn id="2397"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7" name="Google Shape;2477;p16"/>
            <p:cNvCxnSpPr>
              <a:stCxn id="2432" idx="4"/>
              <a:endCxn id="2397"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8" name="Google Shape;2478;p16"/>
            <p:cNvCxnSpPr>
              <a:stCxn id="2432" idx="5"/>
              <a:endCxn id="2400"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79" name="Google Shape;2479;p16"/>
            <p:cNvCxnSpPr>
              <a:stCxn id="2433" idx="4"/>
              <a:endCxn id="2394"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80" name="Google Shape;2480;p16"/>
            <p:cNvCxnSpPr>
              <a:stCxn id="2434" idx="4"/>
              <a:endCxn id="2400"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481" name="Google Shape;2481;p16"/>
            <p:cNvCxnSpPr>
              <a:stCxn id="2434" idx="5"/>
              <a:endCxn id="2404"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2482" name="Google Shape;2482;p16"/>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6"/>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6"/>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6"/>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6"/>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2" name="Google Shape;2492;p16"/>
            <p:cNvCxnSpPr>
              <a:stCxn id="2483" idx="3"/>
              <a:endCxn id="2491"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493" name="Google Shape;2493;p16"/>
            <p:cNvCxnSpPr>
              <a:stCxn id="2330" idx="5"/>
              <a:endCxn id="2482"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4" name="Google Shape;2494;p16"/>
            <p:cNvCxnSpPr>
              <a:stCxn id="2329" idx="4"/>
              <a:endCxn id="2482"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5" name="Google Shape;2495;p16"/>
            <p:cNvCxnSpPr>
              <a:stCxn id="2329" idx="5"/>
              <a:endCxn id="2485"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6" name="Google Shape;2496;p16"/>
            <p:cNvCxnSpPr>
              <a:stCxn id="2330" idx="4"/>
              <a:endCxn id="2483"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7" name="Google Shape;2497;p16"/>
            <p:cNvCxnSpPr>
              <a:stCxn id="2332" idx="5"/>
              <a:endCxn id="2484"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8" name="Google Shape;2498;p16"/>
            <p:cNvCxnSpPr>
              <a:stCxn id="2331" idx="4"/>
              <a:endCxn id="2484"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499" name="Google Shape;2499;p16"/>
            <p:cNvCxnSpPr>
              <a:stCxn id="2331" idx="5"/>
              <a:endCxn id="2487"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0" name="Google Shape;2500;p16"/>
            <p:cNvCxnSpPr>
              <a:stCxn id="2332" idx="4"/>
              <a:endCxn id="2485"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1" name="Google Shape;2501;p16"/>
            <p:cNvCxnSpPr>
              <a:stCxn id="2334" idx="5"/>
              <a:endCxn id="2486"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2" name="Google Shape;2502;p16"/>
            <p:cNvCxnSpPr>
              <a:stCxn id="2333" idx="4"/>
              <a:endCxn id="2486"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3" name="Google Shape;2503;p16"/>
            <p:cNvCxnSpPr>
              <a:stCxn id="2333" idx="5"/>
              <a:endCxn id="2489"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4" name="Google Shape;2504;p16"/>
            <p:cNvCxnSpPr>
              <a:stCxn id="2334" idx="4"/>
              <a:endCxn id="2487"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5" name="Google Shape;2505;p16"/>
            <p:cNvCxnSpPr>
              <a:stCxn id="2336" idx="5"/>
              <a:endCxn id="2488"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6" name="Google Shape;2506;p16"/>
            <p:cNvCxnSpPr>
              <a:stCxn id="2335" idx="4"/>
              <a:endCxn id="2488"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7" name="Google Shape;2507;p16"/>
            <p:cNvCxnSpPr>
              <a:stCxn id="2335" idx="5"/>
              <a:endCxn id="2490"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8" name="Google Shape;2508;p16"/>
            <p:cNvCxnSpPr>
              <a:stCxn id="2336" idx="4"/>
              <a:endCxn id="2489"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09" name="Google Shape;2509;p16"/>
            <p:cNvCxnSpPr>
              <a:stCxn id="2337" idx="4"/>
              <a:endCxn id="2490"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510" name="Google Shape;2510;p16"/>
            <p:cNvCxnSpPr>
              <a:stCxn id="2337" idx="5"/>
              <a:endCxn id="2491"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2511" name="Google Shape;2511;p16"/>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6"/>
          <p:cNvSpPr txBox="1"/>
          <p:nvPr>
            <p:ph type="title"/>
          </p:nvPr>
        </p:nvSpPr>
        <p:spPr>
          <a:xfrm>
            <a:off x="3405675" y="1434720"/>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13" name="Google Shape;2513;p16"/>
          <p:cNvSpPr txBox="1"/>
          <p:nvPr>
            <p:ph idx="2" type="title"/>
          </p:nvPr>
        </p:nvSpPr>
        <p:spPr>
          <a:xfrm>
            <a:off x="3405612" y="1966304"/>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14" name="Google Shape;2514;p16"/>
          <p:cNvSpPr txBox="1"/>
          <p:nvPr>
            <p:ph idx="3" type="title"/>
          </p:nvPr>
        </p:nvSpPr>
        <p:spPr>
          <a:xfrm>
            <a:off x="817676" y="1434720"/>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15" name="Google Shape;2515;p16"/>
          <p:cNvSpPr txBox="1"/>
          <p:nvPr>
            <p:ph idx="4" type="title"/>
          </p:nvPr>
        </p:nvSpPr>
        <p:spPr>
          <a:xfrm>
            <a:off x="817676" y="1966304"/>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16" name="Google Shape;2516;p16"/>
          <p:cNvSpPr txBox="1"/>
          <p:nvPr>
            <p:ph idx="5" type="title"/>
          </p:nvPr>
        </p:nvSpPr>
        <p:spPr>
          <a:xfrm>
            <a:off x="5993468" y="1434720"/>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17" name="Google Shape;2517;p16"/>
          <p:cNvSpPr txBox="1"/>
          <p:nvPr>
            <p:ph idx="6" type="title"/>
          </p:nvPr>
        </p:nvSpPr>
        <p:spPr>
          <a:xfrm>
            <a:off x="5993468" y="1966304"/>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18" name="Google Shape;2518;p16"/>
          <p:cNvSpPr txBox="1"/>
          <p:nvPr>
            <p:ph idx="7" type="title"/>
          </p:nvPr>
        </p:nvSpPr>
        <p:spPr>
          <a:xfrm>
            <a:off x="3405675" y="2903332"/>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19" name="Google Shape;2519;p16"/>
          <p:cNvSpPr txBox="1"/>
          <p:nvPr>
            <p:ph idx="8" type="title"/>
          </p:nvPr>
        </p:nvSpPr>
        <p:spPr>
          <a:xfrm>
            <a:off x="3405612" y="3434916"/>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20" name="Google Shape;2520;p16"/>
          <p:cNvSpPr txBox="1"/>
          <p:nvPr>
            <p:ph idx="9" type="title"/>
          </p:nvPr>
        </p:nvSpPr>
        <p:spPr>
          <a:xfrm>
            <a:off x="817676" y="2903332"/>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21" name="Google Shape;2521;p16"/>
          <p:cNvSpPr txBox="1"/>
          <p:nvPr>
            <p:ph idx="13" type="title"/>
          </p:nvPr>
        </p:nvSpPr>
        <p:spPr>
          <a:xfrm>
            <a:off x="817676" y="3434916"/>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22" name="Google Shape;2522;p16"/>
          <p:cNvSpPr txBox="1"/>
          <p:nvPr>
            <p:ph idx="14" type="title"/>
          </p:nvPr>
        </p:nvSpPr>
        <p:spPr>
          <a:xfrm>
            <a:off x="5993468" y="2903332"/>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23" name="Google Shape;2523;p16"/>
          <p:cNvSpPr txBox="1"/>
          <p:nvPr>
            <p:ph idx="15" type="title"/>
          </p:nvPr>
        </p:nvSpPr>
        <p:spPr>
          <a:xfrm>
            <a:off x="5993468" y="3434916"/>
            <a:ext cx="2332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Font typeface="ABeeZee"/>
              <a:buNone/>
              <a:defRPr b="0" sz="1500">
                <a:latin typeface="Lexend Deca"/>
                <a:ea typeface="Lexend Deca"/>
                <a:cs typeface="Lexend Deca"/>
                <a:sym typeface="Lexend Deca"/>
              </a:defRPr>
            </a:lvl1pPr>
            <a:lvl2pPr lvl="1" rtl="0">
              <a:spcBef>
                <a:spcPts val="0"/>
              </a:spcBef>
              <a:spcAft>
                <a:spcPts val="0"/>
              </a:spcAft>
              <a:buSzPts val="1500"/>
              <a:buFont typeface="ABeeZee"/>
              <a:buNone/>
              <a:defRPr sz="1500">
                <a:latin typeface="ABeeZee"/>
                <a:ea typeface="ABeeZee"/>
                <a:cs typeface="ABeeZee"/>
                <a:sym typeface="ABeeZee"/>
              </a:defRPr>
            </a:lvl2pPr>
            <a:lvl3pPr lvl="2" rtl="0">
              <a:spcBef>
                <a:spcPts val="0"/>
              </a:spcBef>
              <a:spcAft>
                <a:spcPts val="0"/>
              </a:spcAft>
              <a:buSzPts val="1500"/>
              <a:buFont typeface="ABeeZee"/>
              <a:buNone/>
              <a:defRPr sz="1500">
                <a:latin typeface="ABeeZee"/>
                <a:ea typeface="ABeeZee"/>
                <a:cs typeface="ABeeZee"/>
                <a:sym typeface="ABeeZee"/>
              </a:defRPr>
            </a:lvl3pPr>
            <a:lvl4pPr lvl="3" rtl="0">
              <a:spcBef>
                <a:spcPts val="0"/>
              </a:spcBef>
              <a:spcAft>
                <a:spcPts val="0"/>
              </a:spcAft>
              <a:buSzPts val="1500"/>
              <a:buFont typeface="ABeeZee"/>
              <a:buNone/>
              <a:defRPr sz="1500">
                <a:latin typeface="ABeeZee"/>
                <a:ea typeface="ABeeZee"/>
                <a:cs typeface="ABeeZee"/>
                <a:sym typeface="ABeeZee"/>
              </a:defRPr>
            </a:lvl4pPr>
            <a:lvl5pPr lvl="4" rtl="0">
              <a:spcBef>
                <a:spcPts val="0"/>
              </a:spcBef>
              <a:spcAft>
                <a:spcPts val="0"/>
              </a:spcAft>
              <a:buSzPts val="1500"/>
              <a:buFont typeface="ABeeZee"/>
              <a:buNone/>
              <a:defRPr sz="1500">
                <a:latin typeface="ABeeZee"/>
                <a:ea typeface="ABeeZee"/>
                <a:cs typeface="ABeeZee"/>
                <a:sym typeface="ABeeZee"/>
              </a:defRPr>
            </a:lvl5pPr>
            <a:lvl6pPr lvl="5" rtl="0">
              <a:spcBef>
                <a:spcPts val="0"/>
              </a:spcBef>
              <a:spcAft>
                <a:spcPts val="0"/>
              </a:spcAft>
              <a:buSzPts val="1500"/>
              <a:buFont typeface="ABeeZee"/>
              <a:buNone/>
              <a:defRPr sz="1500">
                <a:latin typeface="ABeeZee"/>
                <a:ea typeface="ABeeZee"/>
                <a:cs typeface="ABeeZee"/>
                <a:sym typeface="ABeeZee"/>
              </a:defRPr>
            </a:lvl6pPr>
            <a:lvl7pPr lvl="6" rtl="0">
              <a:spcBef>
                <a:spcPts val="0"/>
              </a:spcBef>
              <a:spcAft>
                <a:spcPts val="0"/>
              </a:spcAft>
              <a:buSzPts val="1500"/>
              <a:buFont typeface="ABeeZee"/>
              <a:buNone/>
              <a:defRPr sz="1500">
                <a:latin typeface="ABeeZee"/>
                <a:ea typeface="ABeeZee"/>
                <a:cs typeface="ABeeZee"/>
                <a:sym typeface="ABeeZee"/>
              </a:defRPr>
            </a:lvl7pPr>
            <a:lvl8pPr lvl="7" rtl="0">
              <a:spcBef>
                <a:spcPts val="0"/>
              </a:spcBef>
              <a:spcAft>
                <a:spcPts val="0"/>
              </a:spcAft>
              <a:buSzPts val="1500"/>
              <a:buFont typeface="ABeeZee"/>
              <a:buNone/>
              <a:defRPr sz="1500">
                <a:latin typeface="ABeeZee"/>
                <a:ea typeface="ABeeZee"/>
                <a:cs typeface="ABeeZee"/>
                <a:sym typeface="ABeeZee"/>
              </a:defRPr>
            </a:lvl8pPr>
            <a:lvl9pPr lvl="8" rtl="0">
              <a:spcBef>
                <a:spcPts val="0"/>
              </a:spcBef>
              <a:spcAft>
                <a:spcPts val="0"/>
              </a:spcAft>
              <a:buSzPts val="1500"/>
              <a:buFont typeface="ABeeZee"/>
              <a:buNone/>
              <a:defRPr sz="1500">
                <a:latin typeface="ABeeZee"/>
                <a:ea typeface="ABeeZee"/>
                <a:cs typeface="ABeeZee"/>
                <a:sym typeface="ABeeZee"/>
              </a:defRPr>
            </a:lvl9pPr>
          </a:lstStyle>
          <a:p/>
        </p:txBody>
      </p:sp>
      <p:sp>
        <p:nvSpPr>
          <p:cNvPr id="2524" name="Google Shape;2524;p16"/>
          <p:cNvSpPr txBox="1"/>
          <p:nvPr>
            <p:ph idx="16" type="title"/>
          </p:nvPr>
        </p:nvSpPr>
        <p:spPr>
          <a:xfrm>
            <a:off x="713400" y="445025"/>
            <a:ext cx="77172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2525" name="Shape 2525"/>
        <p:cNvGrpSpPr/>
        <p:nvPr/>
      </p:nvGrpSpPr>
      <p:grpSpPr>
        <a:xfrm>
          <a:off x="0" y="0"/>
          <a:ext cx="0" cy="0"/>
          <a:chOff x="0" y="0"/>
          <a:chExt cx="0" cy="0"/>
        </a:xfrm>
      </p:grpSpPr>
      <p:grpSp>
        <p:nvGrpSpPr>
          <p:cNvPr id="2526" name="Google Shape;2526;p17"/>
          <p:cNvGrpSpPr/>
          <p:nvPr/>
        </p:nvGrpSpPr>
        <p:grpSpPr>
          <a:xfrm>
            <a:off x="-496171" y="-467123"/>
            <a:ext cx="10136400" cy="6102350"/>
            <a:chOff x="-496171" y="-467123"/>
            <a:chExt cx="10136400" cy="6102350"/>
          </a:xfrm>
        </p:grpSpPr>
        <p:cxnSp>
          <p:nvCxnSpPr>
            <p:cNvPr id="2527" name="Google Shape;2527;p17"/>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528" name="Google Shape;2528;p17"/>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7"/>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7"/>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7"/>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7"/>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7"/>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7"/>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7"/>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7" name="Google Shape;2537;p17"/>
            <p:cNvCxnSpPr>
              <a:stCxn id="2529" idx="1"/>
              <a:endCxn id="2538"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39" name="Google Shape;2539;p17"/>
            <p:cNvCxnSpPr>
              <a:stCxn id="2528" idx="2"/>
              <a:endCxn id="2538"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0" name="Google Shape;2540;p17"/>
            <p:cNvCxnSpPr>
              <a:stCxn id="2528" idx="1"/>
              <a:endCxn id="2541"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2" name="Google Shape;2542;p17"/>
            <p:cNvCxnSpPr>
              <a:stCxn id="2529" idx="2"/>
              <a:endCxn id="2543"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4" name="Google Shape;2544;p17"/>
            <p:cNvCxnSpPr>
              <a:stCxn id="2531" idx="1"/>
              <a:endCxn id="2545"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6" name="Google Shape;2546;p17"/>
            <p:cNvCxnSpPr>
              <a:stCxn id="2530" idx="2"/>
              <a:endCxn id="2545"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7" name="Google Shape;2547;p17"/>
            <p:cNvCxnSpPr>
              <a:stCxn id="2530" idx="1"/>
              <a:endCxn id="2548"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9" name="Google Shape;2549;p17"/>
            <p:cNvCxnSpPr>
              <a:stCxn id="2531" idx="2"/>
              <a:endCxn id="2541"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0" name="Google Shape;2550;p17"/>
            <p:cNvCxnSpPr>
              <a:stCxn id="2533" idx="1"/>
              <a:endCxn id="2551"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2" name="Google Shape;2552;p17"/>
            <p:cNvCxnSpPr>
              <a:stCxn id="2532" idx="2"/>
              <a:endCxn id="2551"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3" name="Google Shape;2553;p17"/>
            <p:cNvCxnSpPr>
              <a:stCxn id="2532" idx="1"/>
              <a:endCxn id="2554"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5" name="Google Shape;2555;p17"/>
            <p:cNvCxnSpPr>
              <a:stCxn id="2533" idx="2"/>
              <a:endCxn id="2548"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6" name="Google Shape;2556;p17"/>
            <p:cNvCxnSpPr>
              <a:stCxn id="2535" idx="1"/>
              <a:endCxn id="2557"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8" name="Google Shape;2558;p17"/>
            <p:cNvCxnSpPr>
              <a:stCxn id="2534" idx="2"/>
              <a:endCxn id="2557"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59" name="Google Shape;2559;p17"/>
            <p:cNvCxnSpPr>
              <a:stCxn id="2534" idx="1"/>
              <a:endCxn id="2560"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61" name="Google Shape;2561;p17"/>
            <p:cNvCxnSpPr>
              <a:stCxn id="2535" idx="2"/>
              <a:endCxn id="2554"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62" name="Google Shape;2562;p17"/>
            <p:cNvCxnSpPr>
              <a:stCxn id="2536" idx="2"/>
              <a:endCxn id="2560"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63" name="Google Shape;2563;p17"/>
            <p:cNvCxnSpPr>
              <a:stCxn id="2536" idx="1"/>
              <a:endCxn id="2564"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538" name="Google Shape;2538;p17"/>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7"/>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7"/>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7"/>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7"/>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7"/>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7"/>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7"/>
            <p:cNvCxnSpPr>
              <a:stCxn id="2543" idx="3"/>
              <a:endCxn id="2564"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566" name="Google Shape;2566;p17"/>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567" name="Google Shape;2567;p17"/>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7"/>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7"/>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7"/>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7"/>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7"/>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7"/>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7"/>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6" name="Google Shape;2576;p17"/>
            <p:cNvCxnSpPr>
              <a:stCxn id="2568" idx="1"/>
              <a:endCxn id="2577"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78" name="Google Shape;2578;p17"/>
            <p:cNvCxnSpPr>
              <a:stCxn id="2567" idx="2"/>
              <a:endCxn id="2577"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79" name="Google Shape;2579;p17"/>
            <p:cNvCxnSpPr>
              <a:stCxn id="2567" idx="1"/>
              <a:endCxn id="2580"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1" name="Google Shape;2581;p17"/>
            <p:cNvCxnSpPr>
              <a:stCxn id="2568" idx="2"/>
              <a:endCxn id="2582"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3" name="Google Shape;2583;p17"/>
            <p:cNvCxnSpPr>
              <a:stCxn id="2570" idx="1"/>
              <a:endCxn id="2584"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5" name="Google Shape;2585;p17"/>
            <p:cNvCxnSpPr>
              <a:stCxn id="2569" idx="2"/>
              <a:endCxn id="2584"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6" name="Google Shape;2586;p17"/>
            <p:cNvCxnSpPr>
              <a:stCxn id="2569" idx="1"/>
              <a:endCxn id="2587"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8" name="Google Shape;2588;p17"/>
            <p:cNvCxnSpPr>
              <a:stCxn id="2570" idx="2"/>
              <a:endCxn id="2580"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89" name="Google Shape;2589;p17"/>
            <p:cNvCxnSpPr>
              <a:stCxn id="2572" idx="1"/>
              <a:endCxn id="2590"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1" name="Google Shape;2591;p17"/>
            <p:cNvCxnSpPr>
              <a:stCxn id="2571" idx="2"/>
              <a:endCxn id="2590"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2" name="Google Shape;2592;p17"/>
            <p:cNvCxnSpPr>
              <a:stCxn id="2571" idx="1"/>
              <a:endCxn id="2593"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4" name="Google Shape;2594;p17"/>
            <p:cNvCxnSpPr>
              <a:stCxn id="2572" idx="2"/>
              <a:endCxn id="2587"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5" name="Google Shape;2595;p17"/>
            <p:cNvCxnSpPr>
              <a:stCxn id="2574" idx="1"/>
              <a:endCxn id="2596"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7" name="Google Shape;2597;p17"/>
            <p:cNvCxnSpPr>
              <a:stCxn id="2573" idx="2"/>
              <a:endCxn id="2596"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8" name="Google Shape;2598;p17"/>
            <p:cNvCxnSpPr>
              <a:stCxn id="2573" idx="1"/>
              <a:endCxn id="2599"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00" name="Google Shape;2600;p17"/>
            <p:cNvCxnSpPr>
              <a:stCxn id="2574" idx="2"/>
              <a:endCxn id="2593"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01" name="Google Shape;2601;p17"/>
            <p:cNvCxnSpPr>
              <a:stCxn id="2575" idx="2"/>
              <a:endCxn id="2599"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02" name="Google Shape;2602;p17"/>
            <p:cNvCxnSpPr>
              <a:stCxn id="2575" idx="1"/>
              <a:endCxn id="2603"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604" name="Google Shape;2604;p17"/>
            <p:cNvGrpSpPr/>
            <p:nvPr/>
          </p:nvGrpSpPr>
          <p:grpSpPr>
            <a:xfrm>
              <a:off x="-496171" y="3198027"/>
              <a:ext cx="10136342" cy="603900"/>
              <a:chOff x="26526" y="1502274"/>
              <a:chExt cx="10136342" cy="603900"/>
            </a:xfrm>
          </p:grpSpPr>
          <p:sp>
            <p:nvSpPr>
              <p:cNvPr id="2577" name="Google Shape;2577;p17"/>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7"/>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7"/>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7"/>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7"/>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7"/>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5" name="Google Shape;2605;p17"/>
            <p:cNvCxnSpPr>
              <a:stCxn id="2582" idx="3"/>
              <a:endCxn id="2603"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606" name="Google Shape;2606;p17"/>
            <p:cNvCxnSpPr>
              <a:stCxn id="2568" idx="5"/>
              <a:endCxn id="2538"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07" name="Google Shape;2607;p17"/>
            <p:cNvCxnSpPr>
              <a:stCxn id="2567" idx="4"/>
              <a:endCxn id="2538"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08" name="Google Shape;2608;p17"/>
            <p:cNvCxnSpPr>
              <a:stCxn id="2567" idx="5"/>
              <a:endCxn id="2541"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09" name="Google Shape;2609;p17"/>
            <p:cNvCxnSpPr>
              <a:stCxn id="2568" idx="4"/>
              <a:endCxn id="2543"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0" name="Google Shape;2610;p17"/>
            <p:cNvCxnSpPr>
              <a:stCxn id="2570" idx="5"/>
              <a:endCxn id="2545"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1" name="Google Shape;2611;p17"/>
            <p:cNvCxnSpPr>
              <a:stCxn id="2569" idx="4"/>
              <a:endCxn id="2545"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2" name="Google Shape;2612;p17"/>
            <p:cNvCxnSpPr>
              <a:stCxn id="2569" idx="5"/>
              <a:endCxn id="2548"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3" name="Google Shape;2613;p17"/>
            <p:cNvCxnSpPr>
              <a:stCxn id="2570" idx="4"/>
              <a:endCxn id="2541"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4" name="Google Shape;2614;p17"/>
            <p:cNvCxnSpPr>
              <a:stCxn id="2572" idx="5"/>
              <a:endCxn id="2551"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5" name="Google Shape;2615;p17"/>
            <p:cNvCxnSpPr>
              <a:stCxn id="2571" idx="4"/>
              <a:endCxn id="2551"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6" name="Google Shape;2616;p17"/>
            <p:cNvCxnSpPr>
              <a:stCxn id="2571" idx="5"/>
              <a:endCxn id="2554"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7" name="Google Shape;2617;p17"/>
            <p:cNvCxnSpPr>
              <a:stCxn id="2572" idx="4"/>
              <a:endCxn id="2548"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8" name="Google Shape;2618;p17"/>
            <p:cNvCxnSpPr>
              <a:stCxn id="2574" idx="5"/>
              <a:endCxn id="2557"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19" name="Google Shape;2619;p17"/>
            <p:cNvCxnSpPr>
              <a:stCxn id="2573" idx="4"/>
              <a:endCxn id="2557"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20" name="Google Shape;2620;p17"/>
            <p:cNvCxnSpPr>
              <a:stCxn id="2573" idx="5"/>
              <a:endCxn id="2560"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21" name="Google Shape;2621;p17"/>
            <p:cNvCxnSpPr>
              <a:stCxn id="2574" idx="4"/>
              <a:endCxn id="2554"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22" name="Google Shape;2622;p17"/>
            <p:cNvCxnSpPr>
              <a:stCxn id="2575" idx="4"/>
              <a:endCxn id="2560"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23" name="Google Shape;2623;p17"/>
            <p:cNvCxnSpPr>
              <a:stCxn id="2575" idx="5"/>
              <a:endCxn id="2564"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24" name="Google Shape;2624;p17"/>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625" name="Google Shape;2625;p17"/>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7"/>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7"/>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4" name="Google Shape;2634;p17"/>
            <p:cNvCxnSpPr>
              <a:stCxn id="2626" idx="1"/>
              <a:endCxn id="2635"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36" name="Google Shape;2636;p17"/>
            <p:cNvCxnSpPr>
              <a:stCxn id="2625" idx="2"/>
              <a:endCxn id="2635"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37" name="Google Shape;2637;p17"/>
            <p:cNvCxnSpPr>
              <a:stCxn id="2625" idx="1"/>
              <a:endCxn id="2638"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39" name="Google Shape;2639;p17"/>
            <p:cNvCxnSpPr>
              <a:stCxn id="2626" idx="2"/>
              <a:endCxn id="2640"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1" name="Google Shape;2641;p17"/>
            <p:cNvCxnSpPr>
              <a:stCxn id="2628" idx="1"/>
              <a:endCxn id="2642"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3" name="Google Shape;2643;p17"/>
            <p:cNvCxnSpPr>
              <a:stCxn id="2627" idx="2"/>
              <a:endCxn id="2642"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4" name="Google Shape;2644;p17"/>
            <p:cNvCxnSpPr>
              <a:stCxn id="2627" idx="1"/>
              <a:endCxn id="2645"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6" name="Google Shape;2646;p17"/>
            <p:cNvCxnSpPr>
              <a:stCxn id="2628" idx="2"/>
              <a:endCxn id="2638"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7" name="Google Shape;2647;p17"/>
            <p:cNvCxnSpPr>
              <a:stCxn id="2630" idx="1"/>
              <a:endCxn id="2648"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49" name="Google Shape;2649;p17"/>
            <p:cNvCxnSpPr>
              <a:stCxn id="2629" idx="2"/>
              <a:endCxn id="2648"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0" name="Google Shape;2650;p17"/>
            <p:cNvCxnSpPr>
              <a:stCxn id="2629" idx="1"/>
              <a:endCxn id="2651"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2" name="Google Shape;2652;p17"/>
            <p:cNvCxnSpPr>
              <a:stCxn id="2630" idx="2"/>
              <a:endCxn id="2645"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3" name="Google Shape;2653;p17"/>
            <p:cNvCxnSpPr>
              <a:stCxn id="2632" idx="1"/>
              <a:endCxn id="2654"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5" name="Google Shape;2655;p17"/>
            <p:cNvCxnSpPr>
              <a:stCxn id="2631" idx="2"/>
              <a:endCxn id="2654"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6" name="Google Shape;2656;p17"/>
            <p:cNvCxnSpPr>
              <a:stCxn id="2631" idx="1"/>
              <a:endCxn id="2657"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8" name="Google Shape;2658;p17"/>
            <p:cNvCxnSpPr>
              <a:stCxn id="2632" idx="2"/>
              <a:endCxn id="2651"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9" name="Google Shape;2659;p17"/>
            <p:cNvCxnSpPr>
              <a:stCxn id="2633" idx="2"/>
              <a:endCxn id="2657"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60" name="Google Shape;2660;p17"/>
            <p:cNvCxnSpPr>
              <a:stCxn id="2633" idx="1"/>
              <a:endCxn id="2661"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635" name="Google Shape;2635;p17"/>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7"/>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7"/>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7"/>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7"/>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7"/>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7"/>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7"/>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2" name="Google Shape;2662;p17"/>
            <p:cNvCxnSpPr>
              <a:stCxn id="2640" idx="3"/>
              <a:endCxn id="2661"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663" name="Google Shape;2663;p17"/>
            <p:cNvCxnSpPr>
              <a:stCxn id="2626" idx="5"/>
              <a:endCxn id="2577"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4" name="Google Shape;2664;p17"/>
            <p:cNvCxnSpPr>
              <a:stCxn id="2625" idx="4"/>
              <a:endCxn id="2577"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5" name="Google Shape;2665;p17"/>
            <p:cNvCxnSpPr>
              <a:stCxn id="2625" idx="5"/>
              <a:endCxn id="2580"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6" name="Google Shape;2666;p17"/>
            <p:cNvCxnSpPr>
              <a:stCxn id="2626" idx="4"/>
              <a:endCxn id="2582"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7" name="Google Shape;2667;p17"/>
            <p:cNvCxnSpPr>
              <a:stCxn id="2628" idx="5"/>
              <a:endCxn id="2584"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8" name="Google Shape;2668;p17"/>
            <p:cNvCxnSpPr>
              <a:stCxn id="2627" idx="4"/>
              <a:endCxn id="2584"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69" name="Google Shape;2669;p17"/>
            <p:cNvCxnSpPr>
              <a:stCxn id="2627" idx="5"/>
              <a:endCxn id="2587"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0" name="Google Shape;2670;p17"/>
            <p:cNvCxnSpPr>
              <a:stCxn id="2628" idx="4"/>
              <a:endCxn id="2580"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1" name="Google Shape;2671;p17"/>
            <p:cNvCxnSpPr>
              <a:stCxn id="2630" idx="5"/>
              <a:endCxn id="2590"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2" name="Google Shape;2672;p17"/>
            <p:cNvCxnSpPr>
              <a:stCxn id="2629" idx="4"/>
              <a:endCxn id="2590"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3" name="Google Shape;2673;p17"/>
            <p:cNvCxnSpPr>
              <a:stCxn id="2629" idx="5"/>
              <a:endCxn id="2593"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4" name="Google Shape;2674;p17"/>
            <p:cNvCxnSpPr>
              <a:stCxn id="2630" idx="4"/>
              <a:endCxn id="2587"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5" name="Google Shape;2675;p17"/>
            <p:cNvCxnSpPr>
              <a:stCxn id="2632" idx="5"/>
              <a:endCxn id="2596"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6" name="Google Shape;2676;p17"/>
            <p:cNvCxnSpPr>
              <a:stCxn id="2631" idx="4"/>
              <a:endCxn id="2596"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7" name="Google Shape;2677;p17"/>
            <p:cNvCxnSpPr>
              <a:stCxn id="2631" idx="5"/>
              <a:endCxn id="2599"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8" name="Google Shape;2678;p17"/>
            <p:cNvCxnSpPr>
              <a:stCxn id="2632" idx="4"/>
              <a:endCxn id="2593"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79" name="Google Shape;2679;p17"/>
            <p:cNvCxnSpPr>
              <a:stCxn id="2633" idx="4"/>
              <a:endCxn id="2599"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680" name="Google Shape;2680;p17"/>
            <p:cNvCxnSpPr>
              <a:stCxn id="2633" idx="5"/>
              <a:endCxn id="2603"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2681" name="Google Shape;2681;p17"/>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7"/>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7"/>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7"/>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7"/>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7"/>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1" name="Google Shape;2691;p17"/>
            <p:cNvCxnSpPr>
              <a:stCxn id="2682" idx="3"/>
              <a:endCxn id="2690"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692" name="Google Shape;2692;p17"/>
            <p:cNvCxnSpPr>
              <a:stCxn id="2529" idx="5"/>
              <a:endCxn id="2681"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3" name="Google Shape;2693;p17"/>
            <p:cNvCxnSpPr>
              <a:stCxn id="2528" idx="4"/>
              <a:endCxn id="2681"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4" name="Google Shape;2694;p17"/>
            <p:cNvCxnSpPr>
              <a:stCxn id="2528" idx="5"/>
              <a:endCxn id="2684"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5" name="Google Shape;2695;p17"/>
            <p:cNvCxnSpPr>
              <a:stCxn id="2529" idx="4"/>
              <a:endCxn id="2682"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6" name="Google Shape;2696;p17"/>
            <p:cNvCxnSpPr>
              <a:stCxn id="2531" idx="5"/>
              <a:endCxn id="2683"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7" name="Google Shape;2697;p17"/>
            <p:cNvCxnSpPr>
              <a:stCxn id="2530" idx="4"/>
              <a:endCxn id="2683"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8" name="Google Shape;2698;p17"/>
            <p:cNvCxnSpPr>
              <a:stCxn id="2530" idx="5"/>
              <a:endCxn id="2686"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699" name="Google Shape;2699;p17"/>
            <p:cNvCxnSpPr>
              <a:stCxn id="2531" idx="4"/>
              <a:endCxn id="2684"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0" name="Google Shape;2700;p17"/>
            <p:cNvCxnSpPr>
              <a:stCxn id="2533" idx="5"/>
              <a:endCxn id="2685"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1" name="Google Shape;2701;p17"/>
            <p:cNvCxnSpPr>
              <a:stCxn id="2532" idx="4"/>
              <a:endCxn id="2685"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2" name="Google Shape;2702;p17"/>
            <p:cNvCxnSpPr>
              <a:stCxn id="2532" idx="5"/>
              <a:endCxn id="2688"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3" name="Google Shape;2703;p17"/>
            <p:cNvCxnSpPr>
              <a:stCxn id="2533" idx="4"/>
              <a:endCxn id="2686"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4" name="Google Shape;2704;p17"/>
            <p:cNvCxnSpPr>
              <a:stCxn id="2535" idx="5"/>
              <a:endCxn id="2687"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5" name="Google Shape;2705;p17"/>
            <p:cNvCxnSpPr>
              <a:stCxn id="2534" idx="4"/>
              <a:endCxn id="2687"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6" name="Google Shape;2706;p17"/>
            <p:cNvCxnSpPr>
              <a:stCxn id="2534" idx="5"/>
              <a:endCxn id="2689"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7" name="Google Shape;2707;p17"/>
            <p:cNvCxnSpPr>
              <a:stCxn id="2535" idx="4"/>
              <a:endCxn id="2688"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8" name="Google Shape;2708;p17"/>
            <p:cNvCxnSpPr>
              <a:stCxn id="2536" idx="4"/>
              <a:endCxn id="2689"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709" name="Google Shape;2709;p17"/>
            <p:cNvCxnSpPr>
              <a:stCxn id="2536" idx="5"/>
              <a:endCxn id="2690"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2710" name="Google Shape;2710;p17"/>
          <p:cNvSpPr/>
          <p:nvPr/>
        </p:nvSpPr>
        <p:spPr>
          <a:xfrm>
            <a:off x="1031275" y="217725"/>
            <a:ext cx="9381000" cy="4708200"/>
          </a:xfrm>
          <a:prstGeom prst="hexagon">
            <a:avLst>
              <a:gd fmla="val 22536"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
          <p:cNvSpPr txBox="1"/>
          <p:nvPr>
            <p:ph idx="1" type="subTitle"/>
          </p:nvPr>
        </p:nvSpPr>
        <p:spPr>
          <a:xfrm>
            <a:off x="5121950" y="2176325"/>
            <a:ext cx="2792700" cy="13968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712" name="Google Shape;2712;p17"/>
          <p:cNvSpPr txBox="1"/>
          <p:nvPr>
            <p:ph type="title"/>
          </p:nvPr>
        </p:nvSpPr>
        <p:spPr>
          <a:xfrm>
            <a:off x="1989675" y="445025"/>
            <a:ext cx="6441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2">
    <p:spTree>
      <p:nvGrpSpPr>
        <p:cNvPr id="2713" name="Shape 2713"/>
        <p:cNvGrpSpPr/>
        <p:nvPr/>
      </p:nvGrpSpPr>
      <p:grpSpPr>
        <a:xfrm>
          <a:off x="0" y="0"/>
          <a:ext cx="0" cy="0"/>
          <a:chOff x="0" y="0"/>
          <a:chExt cx="0" cy="0"/>
        </a:xfrm>
      </p:grpSpPr>
      <p:grpSp>
        <p:nvGrpSpPr>
          <p:cNvPr id="2714" name="Google Shape;2714;p18"/>
          <p:cNvGrpSpPr/>
          <p:nvPr/>
        </p:nvGrpSpPr>
        <p:grpSpPr>
          <a:xfrm>
            <a:off x="-496171" y="-467123"/>
            <a:ext cx="10136400" cy="6102350"/>
            <a:chOff x="-496171" y="-467123"/>
            <a:chExt cx="10136400" cy="6102350"/>
          </a:xfrm>
        </p:grpSpPr>
        <p:cxnSp>
          <p:nvCxnSpPr>
            <p:cNvPr id="2715" name="Google Shape;2715;p18"/>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716" name="Google Shape;2716;p18"/>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8"/>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8"/>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8"/>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5" name="Google Shape;2725;p18"/>
            <p:cNvCxnSpPr>
              <a:stCxn id="2717" idx="1"/>
              <a:endCxn id="2726"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27" name="Google Shape;2727;p18"/>
            <p:cNvCxnSpPr>
              <a:stCxn id="2716" idx="2"/>
              <a:endCxn id="2726"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28" name="Google Shape;2728;p18"/>
            <p:cNvCxnSpPr>
              <a:stCxn id="2716" idx="1"/>
              <a:endCxn id="2729"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0" name="Google Shape;2730;p18"/>
            <p:cNvCxnSpPr>
              <a:stCxn id="2717" idx="2"/>
              <a:endCxn id="2731"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2" name="Google Shape;2732;p18"/>
            <p:cNvCxnSpPr>
              <a:stCxn id="2719" idx="1"/>
              <a:endCxn id="2733"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4" name="Google Shape;2734;p18"/>
            <p:cNvCxnSpPr>
              <a:stCxn id="2718" idx="2"/>
              <a:endCxn id="2733"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5" name="Google Shape;2735;p18"/>
            <p:cNvCxnSpPr>
              <a:stCxn id="2718" idx="1"/>
              <a:endCxn id="2736"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7" name="Google Shape;2737;p18"/>
            <p:cNvCxnSpPr>
              <a:stCxn id="2719" idx="2"/>
              <a:endCxn id="2729"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8" name="Google Shape;2738;p18"/>
            <p:cNvCxnSpPr>
              <a:stCxn id="2721" idx="1"/>
              <a:endCxn id="2739"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0" name="Google Shape;2740;p18"/>
            <p:cNvCxnSpPr>
              <a:stCxn id="2720" idx="2"/>
              <a:endCxn id="2739"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1" name="Google Shape;2741;p18"/>
            <p:cNvCxnSpPr>
              <a:stCxn id="2720" idx="1"/>
              <a:endCxn id="2742"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3" name="Google Shape;2743;p18"/>
            <p:cNvCxnSpPr>
              <a:stCxn id="2721" idx="2"/>
              <a:endCxn id="2736"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4" name="Google Shape;2744;p18"/>
            <p:cNvCxnSpPr>
              <a:stCxn id="2723" idx="1"/>
              <a:endCxn id="2745"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6" name="Google Shape;2746;p18"/>
            <p:cNvCxnSpPr>
              <a:stCxn id="2722" idx="2"/>
              <a:endCxn id="2745"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7" name="Google Shape;2747;p18"/>
            <p:cNvCxnSpPr>
              <a:stCxn id="2722" idx="1"/>
              <a:endCxn id="2748"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49" name="Google Shape;2749;p18"/>
            <p:cNvCxnSpPr>
              <a:stCxn id="2723" idx="2"/>
              <a:endCxn id="2742"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50" name="Google Shape;2750;p18"/>
            <p:cNvCxnSpPr>
              <a:stCxn id="2724" idx="2"/>
              <a:endCxn id="2748"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51" name="Google Shape;2751;p18"/>
            <p:cNvCxnSpPr>
              <a:stCxn id="2724" idx="1"/>
              <a:endCxn id="2752"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726" name="Google Shape;2726;p18"/>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8"/>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8"/>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8"/>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8"/>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8"/>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8"/>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8"/>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3" name="Google Shape;2753;p18"/>
            <p:cNvCxnSpPr>
              <a:stCxn id="2731" idx="3"/>
              <a:endCxn id="2752"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754" name="Google Shape;2754;p18"/>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755" name="Google Shape;2755;p18"/>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8"/>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8"/>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8"/>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4" name="Google Shape;2764;p18"/>
            <p:cNvCxnSpPr>
              <a:stCxn id="2756" idx="1"/>
              <a:endCxn id="2765"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66" name="Google Shape;2766;p18"/>
            <p:cNvCxnSpPr>
              <a:stCxn id="2755" idx="2"/>
              <a:endCxn id="2765"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67" name="Google Shape;2767;p18"/>
            <p:cNvCxnSpPr>
              <a:stCxn id="2755" idx="1"/>
              <a:endCxn id="2768"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69" name="Google Shape;2769;p18"/>
            <p:cNvCxnSpPr>
              <a:stCxn id="2756" idx="2"/>
              <a:endCxn id="2770"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1" name="Google Shape;2771;p18"/>
            <p:cNvCxnSpPr>
              <a:stCxn id="2758" idx="1"/>
              <a:endCxn id="2772"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3" name="Google Shape;2773;p18"/>
            <p:cNvCxnSpPr>
              <a:stCxn id="2757" idx="2"/>
              <a:endCxn id="2772"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4" name="Google Shape;2774;p18"/>
            <p:cNvCxnSpPr>
              <a:stCxn id="2757" idx="1"/>
              <a:endCxn id="2775"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6" name="Google Shape;2776;p18"/>
            <p:cNvCxnSpPr>
              <a:stCxn id="2758" idx="2"/>
              <a:endCxn id="2768"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7" name="Google Shape;2777;p18"/>
            <p:cNvCxnSpPr>
              <a:stCxn id="2760" idx="1"/>
              <a:endCxn id="2778"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79" name="Google Shape;2779;p18"/>
            <p:cNvCxnSpPr>
              <a:stCxn id="2759" idx="2"/>
              <a:endCxn id="2778"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0" name="Google Shape;2780;p18"/>
            <p:cNvCxnSpPr>
              <a:stCxn id="2759" idx="1"/>
              <a:endCxn id="2781"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2" name="Google Shape;2782;p18"/>
            <p:cNvCxnSpPr>
              <a:stCxn id="2760" idx="2"/>
              <a:endCxn id="2775"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3" name="Google Shape;2783;p18"/>
            <p:cNvCxnSpPr>
              <a:stCxn id="2762" idx="1"/>
              <a:endCxn id="2784"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5" name="Google Shape;2785;p18"/>
            <p:cNvCxnSpPr>
              <a:stCxn id="2761" idx="2"/>
              <a:endCxn id="2784"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6" name="Google Shape;2786;p18"/>
            <p:cNvCxnSpPr>
              <a:stCxn id="2761" idx="1"/>
              <a:endCxn id="2787"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8" name="Google Shape;2788;p18"/>
            <p:cNvCxnSpPr>
              <a:stCxn id="2762" idx="2"/>
              <a:endCxn id="2781"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89" name="Google Shape;2789;p18"/>
            <p:cNvCxnSpPr>
              <a:stCxn id="2763" idx="2"/>
              <a:endCxn id="2787"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90" name="Google Shape;2790;p18"/>
            <p:cNvCxnSpPr>
              <a:stCxn id="2763" idx="1"/>
              <a:endCxn id="2791"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792" name="Google Shape;2792;p18"/>
            <p:cNvGrpSpPr/>
            <p:nvPr/>
          </p:nvGrpSpPr>
          <p:grpSpPr>
            <a:xfrm>
              <a:off x="-496171" y="3198027"/>
              <a:ext cx="10136342" cy="603900"/>
              <a:chOff x="26526" y="1502274"/>
              <a:chExt cx="10136342" cy="603900"/>
            </a:xfrm>
          </p:grpSpPr>
          <p:sp>
            <p:nvSpPr>
              <p:cNvPr id="2765" name="Google Shape;2765;p18"/>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8"/>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8"/>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3" name="Google Shape;2793;p18"/>
            <p:cNvCxnSpPr>
              <a:stCxn id="2770" idx="3"/>
              <a:endCxn id="2791"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794" name="Google Shape;2794;p18"/>
            <p:cNvCxnSpPr>
              <a:stCxn id="2756" idx="5"/>
              <a:endCxn id="2726"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5" name="Google Shape;2795;p18"/>
            <p:cNvCxnSpPr>
              <a:stCxn id="2755" idx="4"/>
              <a:endCxn id="2726"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6" name="Google Shape;2796;p18"/>
            <p:cNvCxnSpPr>
              <a:stCxn id="2755" idx="5"/>
              <a:endCxn id="2729"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7" name="Google Shape;2797;p18"/>
            <p:cNvCxnSpPr>
              <a:stCxn id="2756" idx="4"/>
              <a:endCxn id="2731"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8" name="Google Shape;2798;p18"/>
            <p:cNvCxnSpPr>
              <a:stCxn id="2758" idx="5"/>
              <a:endCxn id="2733"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9" name="Google Shape;2799;p18"/>
            <p:cNvCxnSpPr>
              <a:stCxn id="2757" idx="4"/>
              <a:endCxn id="2733"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0" name="Google Shape;2800;p18"/>
            <p:cNvCxnSpPr>
              <a:stCxn id="2757" idx="5"/>
              <a:endCxn id="2736"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1" name="Google Shape;2801;p18"/>
            <p:cNvCxnSpPr>
              <a:stCxn id="2758" idx="4"/>
              <a:endCxn id="2729"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2" name="Google Shape;2802;p18"/>
            <p:cNvCxnSpPr>
              <a:stCxn id="2760" idx="5"/>
              <a:endCxn id="2739"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3" name="Google Shape;2803;p18"/>
            <p:cNvCxnSpPr>
              <a:stCxn id="2759" idx="4"/>
              <a:endCxn id="2739"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4" name="Google Shape;2804;p18"/>
            <p:cNvCxnSpPr>
              <a:stCxn id="2759" idx="5"/>
              <a:endCxn id="2742"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5" name="Google Shape;2805;p18"/>
            <p:cNvCxnSpPr>
              <a:stCxn id="2760" idx="4"/>
              <a:endCxn id="2736"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6" name="Google Shape;2806;p18"/>
            <p:cNvCxnSpPr>
              <a:stCxn id="2762" idx="5"/>
              <a:endCxn id="2745"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7" name="Google Shape;2807;p18"/>
            <p:cNvCxnSpPr>
              <a:stCxn id="2761" idx="4"/>
              <a:endCxn id="2745"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8" name="Google Shape;2808;p18"/>
            <p:cNvCxnSpPr>
              <a:stCxn id="2761" idx="5"/>
              <a:endCxn id="2748"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9" name="Google Shape;2809;p18"/>
            <p:cNvCxnSpPr>
              <a:stCxn id="2762" idx="4"/>
              <a:endCxn id="2742"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10" name="Google Shape;2810;p18"/>
            <p:cNvCxnSpPr>
              <a:stCxn id="2763" idx="4"/>
              <a:endCxn id="2748"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11" name="Google Shape;2811;p18"/>
            <p:cNvCxnSpPr>
              <a:stCxn id="2763" idx="5"/>
              <a:endCxn id="2752"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12" name="Google Shape;2812;p18"/>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813" name="Google Shape;2813;p18"/>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2" name="Google Shape;2822;p18"/>
            <p:cNvCxnSpPr>
              <a:stCxn id="2814" idx="1"/>
              <a:endCxn id="2823"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24" name="Google Shape;2824;p18"/>
            <p:cNvCxnSpPr>
              <a:stCxn id="2813" idx="2"/>
              <a:endCxn id="2823"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25" name="Google Shape;2825;p18"/>
            <p:cNvCxnSpPr>
              <a:stCxn id="2813" idx="1"/>
              <a:endCxn id="2826"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27" name="Google Shape;2827;p18"/>
            <p:cNvCxnSpPr>
              <a:stCxn id="2814" idx="2"/>
              <a:endCxn id="2828"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29" name="Google Shape;2829;p18"/>
            <p:cNvCxnSpPr>
              <a:stCxn id="2816" idx="1"/>
              <a:endCxn id="2830"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1" name="Google Shape;2831;p18"/>
            <p:cNvCxnSpPr>
              <a:stCxn id="2815" idx="2"/>
              <a:endCxn id="2830"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2" name="Google Shape;2832;p18"/>
            <p:cNvCxnSpPr>
              <a:stCxn id="2815" idx="1"/>
              <a:endCxn id="2833"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4" name="Google Shape;2834;p18"/>
            <p:cNvCxnSpPr>
              <a:stCxn id="2816" idx="2"/>
              <a:endCxn id="2826"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5" name="Google Shape;2835;p18"/>
            <p:cNvCxnSpPr>
              <a:stCxn id="2818" idx="1"/>
              <a:endCxn id="2836"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7" name="Google Shape;2837;p18"/>
            <p:cNvCxnSpPr>
              <a:stCxn id="2817" idx="2"/>
              <a:endCxn id="2836"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38" name="Google Shape;2838;p18"/>
            <p:cNvCxnSpPr>
              <a:stCxn id="2817" idx="1"/>
              <a:endCxn id="2839"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0" name="Google Shape;2840;p18"/>
            <p:cNvCxnSpPr>
              <a:stCxn id="2818" idx="2"/>
              <a:endCxn id="2833"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1" name="Google Shape;2841;p18"/>
            <p:cNvCxnSpPr>
              <a:stCxn id="2820" idx="1"/>
              <a:endCxn id="2842"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3" name="Google Shape;2843;p18"/>
            <p:cNvCxnSpPr>
              <a:stCxn id="2819" idx="2"/>
              <a:endCxn id="2842"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4" name="Google Shape;2844;p18"/>
            <p:cNvCxnSpPr>
              <a:stCxn id="2819" idx="1"/>
              <a:endCxn id="2845"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6" name="Google Shape;2846;p18"/>
            <p:cNvCxnSpPr>
              <a:stCxn id="2820" idx="2"/>
              <a:endCxn id="2839"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7" name="Google Shape;2847;p18"/>
            <p:cNvCxnSpPr>
              <a:stCxn id="2821" idx="2"/>
              <a:endCxn id="2845"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848" name="Google Shape;2848;p18"/>
            <p:cNvCxnSpPr>
              <a:stCxn id="2821" idx="1"/>
              <a:endCxn id="2849"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823" name="Google Shape;2823;p18"/>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0" name="Google Shape;2850;p18"/>
            <p:cNvCxnSpPr>
              <a:stCxn id="2828" idx="3"/>
              <a:endCxn id="2849"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851" name="Google Shape;2851;p18"/>
            <p:cNvCxnSpPr>
              <a:stCxn id="2814" idx="5"/>
              <a:endCxn id="2765"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2" name="Google Shape;2852;p18"/>
            <p:cNvCxnSpPr>
              <a:stCxn id="2813" idx="4"/>
              <a:endCxn id="2765"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3" name="Google Shape;2853;p18"/>
            <p:cNvCxnSpPr>
              <a:stCxn id="2813" idx="5"/>
              <a:endCxn id="2768"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4" name="Google Shape;2854;p18"/>
            <p:cNvCxnSpPr>
              <a:stCxn id="2814" idx="4"/>
              <a:endCxn id="2770"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5" name="Google Shape;2855;p18"/>
            <p:cNvCxnSpPr>
              <a:stCxn id="2816" idx="5"/>
              <a:endCxn id="2772"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6" name="Google Shape;2856;p18"/>
            <p:cNvCxnSpPr>
              <a:stCxn id="2815" idx="4"/>
              <a:endCxn id="2772"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7" name="Google Shape;2857;p18"/>
            <p:cNvCxnSpPr>
              <a:stCxn id="2815" idx="5"/>
              <a:endCxn id="2775"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8" name="Google Shape;2858;p18"/>
            <p:cNvCxnSpPr>
              <a:stCxn id="2816" idx="4"/>
              <a:endCxn id="2768"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9" name="Google Shape;2859;p18"/>
            <p:cNvCxnSpPr>
              <a:stCxn id="2818" idx="5"/>
              <a:endCxn id="2778"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0" name="Google Shape;2860;p18"/>
            <p:cNvCxnSpPr>
              <a:stCxn id="2817" idx="4"/>
              <a:endCxn id="2778"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1" name="Google Shape;2861;p18"/>
            <p:cNvCxnSpPr>
              <a:stCxn id="2817" idx="5"/>
              <a:endCxn id="2781"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2" name="Google Shape;2862;p18"/>
            <p:cNvCxnSpPr>
              <a:stCxn id="2818" idx="4"/>
              <a:endCxn id="2775"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3" name="Google Shape;2863;p18"/>
            <p:cNvCxnSpPr>
              <a:stCxn id="2820" idx="5"/>
              <a:endCxn id="2784"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4" name="Google Shape;2864;p18"/>
            <p:cNvCxnSpPr>
              <a:stCxn id="2819" idx="4"/>
              <a:endCxn id="2784"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5" name="Google Shape;2865;p18"/>
            <p:cNvCxnSpPr>
              <a:stCxn id="2819" idx="5"/>
              <a:endCxn id="2787"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6" name="Google Shape;2866;p18"/>
            <p:cNvCxnSpPr>
              <a:stCxn id="2820" idx="4"/>
              <a:endCxn id="2781"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7" name="Google Shape;2867;p18"/>
            <p:cNvCxnSpPr>
              <a:stCxn id="2821" idx="4"/>
              <a:endCxn id="2787"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8" name="Google Shape;2868;p18"/>
            <p:cNvCxnSpPr>
              <a:stCxn id="2821" idx="5"/>
              <a:endCxn id="2791"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2869" name="Google Shape;2869;p18"/>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9" name="Google Shape;2879;p18"/>
            <p:cNvCxnSpPr>
              <a:stCxn id="2870" idx="3"/>
              <a:endCxn id="2878"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880" name="Google Shape;2880;p18"/>
            <p:cNvCxnSpPr>
              <a:stCxn id="2717" idx="5"/>
              <a:endCxn id="2869"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1" name="Google Shape;2881;p18"/>
            <p:cNvCxnSpPr>
              <a:stCxn id="2716" idx="4"/>
              <a:endCxn id="2869"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2" name="Google Shape;2882;p18"/>
            <p:cNvCxnSpPr>
              <a:stCxn id="2716" idx="5"/>
              <a:endCxn id="2872"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3" name="Google Shape;2883;p18"/>
            <p:cNvCxnSpPr>
              <a:stCxn id="2717" idx="4"/>
              <a:endCxn id="2870"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4" name="Google Shape;2884;p18"/>
            <p:cNvCxnSpPr>
              <a:stCxn id="2719" idx="5"/>
              <a:endCxn id="2871"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5" name="Google Shape;2885;p18"/>
            <p:cNvCxnSpPr>
              <a:stCxn id="2718" idx="4"/>
              <a:endCxn id="2871"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6" name="Google Shape;2886;p18"/>
            <p:cNvCxnSpPr>
              <a:stCxn id="2718" idx="5"/>
              <a:endCxn id="2874"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7" name="Google Shape;2887;p18"/>
            <p:cNvCxnSpPr>
              <a:stCxn id="2719" idx="4"/>
              <a:endCxn id="2872"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8" name="Google Shape;2888;p18"/>
            <p:cNvCxnSpPr>
              <a:stCxn id="2721" idx="5"/>
              <a:endCxn id="2873"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89" name="Google Shape;2889;p18"/>
            <p:cNvCxnSpPr>
              <a:stCxn id="2720" idx="4"/>
              <a:endCxn id="2873"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0" name="Google Shape;2890;p18"/>
            <p:cNvCxnSpPr>
              <a:stCxn id="2720" idx="5"/>
              <a:endCxn id="2876"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1" name="Google Shape;2891;p18"/>
            <p:cNvCxnSpPr>
              <a:stCxn id="2721" idx="4"/>
              <a:endCxn id="2874"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2" name="Google Shape;2892;p18"/>
            <p:cNvCxnSpPr>
              <a:stCxn id="2723" idx="5"/>
              <a:endCxn id="2875"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3" name="Google Shape;2893;p18"/>
            <p:cNvCxnSpPr>
              <a:stCxn id="2722" idx="4"/>
              <a:endCxn id="2875"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4" name="Google Shape;2894;p18"/>
            <p:cNvCxnSpPr>
              <a:stCxn id="2722" idx="5"/>
              <a:endCxn id="2877"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5" name="Google Shape;2895;p18"/>
            <p:cNvCxnSpPr>
              <a:stCxn id="2723" idx="4"/>
              <a:endCxn id="2876"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6" name="Google Shape;2896;p18"/>
            <p:cNvCxnSpPr>
              <a:stCxn id="2724" idx="4"/>
              <a:endCxn id="2877"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2897" name="Google Shape;2897;p18"/>
            <p:cNvCxnSpPr>
              <a:stCxn id="2724" idx="5"/>
              <a:endCxn id="2878"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2898" name="Google Shape;2898;p18"/>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txBox="1"/>
          <p:nvPr>
            <p:ph type="title"/>
          </p:nvPr>
        </p:nvSpPr>
        <p:spPr>
          <a:xfrm>
            <a:off x="713400" y="445025"/>
            <a:ext cx="77172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2900" name="Google Shape;2900;p18"/>
          <p:cNvSpPr txBox="1"/>
          <p:nvPr>
            <p:ph idx="1" type="subTitle"/>
          </p:nvPr>
        </p:nvSpPr>
        <p:spPr>
          <a:xfrm>
            <a:off x="725600" y="1307900"/>
            <a:ext cx="4708200" cy="155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500"/>
              <a:buChar char="●"/>
              <a:defRPr/>
            </a:lvl1pPr>
            <a:lvl2pPr lvl="1" rtl="0">
              <a:spcBef>
                <a:spcPts val="100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spTree>
      <p:nvGrpSpPr>
        <p:cNvPr id="2901" name="Shape 2901"/>
        <p:cNvGrpSpPr/>
        <p:nvPr/>
      </p:nvGrpSpPr>
      <p:grpSpPr>
        <a:xfrm>
          <a:off x="0" y="0"/>
          <a:ext cx="0" cy="0"/>
          <a:chOff x="0" y="0"/>
          <a:chExt cx="0" cy="0"/>
        </a:xfrm>
      </p:grpSpPr>
      <p:grpSp>
        <p:nvGrpSpPr>
          <p:cNvPr id="2902" name="Google Shape;2902;p19"/>
          <p:cNvGrpSpPr/>
          <p:nvPr/>
        </p:nvGrpSpPr>
        <p:grpSpPr>
          <a:xfrm>
            <a:off x="-496171" y="-467123"/>
            <a:ext cx="10136400" cy="6102350"/>
            <a:chOff x="-496171" y="-467123"/>
            <a:chExt cx="10136400" cy="6102350"/>
          </a:xfrm>
        </p:grpSpPr>
        <p:cxnSp>
          <p:nvCxnSpPr>
            <p:cNvPr id="2903" name="Google Shape;2903;p19"/>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904" name="Google Shape;2904;p19"/>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9"/>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9"/>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9"/>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9"/>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9"/>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9"/>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9"/>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9"/>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3" name="Google Shape;2913;p19"/>
            <p:cNvCxnSpPr>
              <a:stCxn id="2905" idx="1"/>
              <a:endCxn id="2914"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15" name="Google Shape;2915;p19"/>
            <p:cNvCxnSpPr>
              <a:stCxn id="2904" idx="2"/>
              <a:endCxn id="2914"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16" name="Google Shape;2916;p19"/>
            <p:cNvCxnSpPr>
              <a:stCxn id="2904" idx="1"/>
              <a:endCxn id="2917"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18" name="Google Shape;2918;p19"/>
            <p:cNvCxnSpPr>
              <a:stCxn id="2905" idx="2"/>
              <a:endCxn id="2919"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0" name="Google Shape;2920;p19"/>
            <p:cNvCxnSpPr>
              <a:stCxn id="2907" idx="1"/>
              <a:endCxn id="2921"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2" name="Google Shape;2922;p19"/>
            <p:cNvCxnSpPr>
              <a:stCxn id="2906" idx="2"/>
              <a:endCxn id="2921"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3" name="Google Shape;2923;p19"/>
            <p:cNvCxnSpPr>
              <a:stCxn id="2906" idx="1"/>
              <a:endCxn id="2924"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5" name="Google Shape;2925;p19"/>
            <p:cNvCxnSpPr>
              <a:stCxn id="2907" idx="2"/>
              <a:endCxn id="2917"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6" name="Google Shape;2926;p19"/>
            <p:cNvCxnSpPr>
              <a:stCxn id="2909" idx="1"/>
              <a:endCxn id="2927"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8" name="Google Shape;2928;p19"/>
            <p:cNvCxnSpPr>
              <a:stCxn id="2908" idx="2"/>
              <a:endCxn id="2927"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29" name="Google Shape;2929;p19"/>
            <p:cNvCxnSpPr>
              <a:stCxn id="2908" idx="1"/>
              <a:endCxn id="2930"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1" name="Google Shape;2931;p19"/>
            <p:cNvCxnSpPr>
              <a:stCxn id="2909" idx="2"/>
              <a:endCxn id="2924"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2" name="Google Shape;2932;p19"/>
            <p:cNvCxnSpPr>
              <a:stCxn id="2911" idx="1"/>
              <a:endCxn id="2933"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4" name="Google Shape;2934;p19"/>
            <p:cNvCxnSpPr>
              <a:stCxn id="2910" idx="2"/>
              <a:endCxn id="2933"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5" name="Google Shape;2935;p19"/>
            <p:cNvCxnSpPr>
              <a:stCxn id="2910" idx="1"/>
              <a:endCxn id="2936"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7" name="Google Shape;2937;p19"/>
            <p:cNvCxnSpPr>
              <a:stCxn id="2911" idx="2"/>
              <a:endCxn id="2930"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8" name="Google Shape;2938;p19"/>
            <p:cNvCxnSpPr>
              <a:stCxn id="2912" idx="2"/>
              <a:endCxn id="2936"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39" name="Google Shape;2939;p19"/>
            <p:cNvCxnSpPr>
              <a:stCxn id="2912" idx="1"/>
              <a:endCxn id="2940"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914" name="Google Shape;2914;p19"/>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9"/>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9"/>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9"/>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9"/>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9"/>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9"/>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9"/>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9"/>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9"/>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1" name="Google Shape;2941;p19"/>
            <p:cNvCxnSpPr>
              <a:stCxn id="2919" idx="3"/>
              <a:endCxn id="2940"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942" name="Google Shape;2942;p19"/>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943" name="Google Shape;2943;p19"/>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9"/>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9"/>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9"/>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9"/>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9"/>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9"/>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9"/>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9"/>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2" name="Google Shape;2952;p19"/>
            <p:cNvCxnSpPr>
              <a:stCxn id="2944" idx="1"/>
              <a:endCxn id="2953"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54" name="Google Shape;2954;p19"/>
            <p:cNvCxnSpPr>
              <a:stCxn id="2943" idx="2"/>
              <a:endCxn id="2953"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55" name="Google Shape;2955;p19"/>
            <p:cNvCxnSpPr>
              <a:stCxn id="2943" idx="1"/>
              <a:endCxn id="2956"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57" name="Google Shape;2957;p19"/>
            <p:cNvCxnSpPr>
              <a:stCxn id="2944" idx="2"/>
              <a:endCxn id="2958"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59" name="Google Shape;2959;p19"/>
            <p:cNvCxnSpPr>
              <a:stCxn id="2946" idx="1"/>
              <a:endCxn id="2960"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1" name="Google Shape;2961;p19"/>
            <p:cNvCxnSpPr>
              <a:stCxn id="2945" idx="2"/>
              <a:endCxn id="2960"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2" name="Google Shape;2962;p19"/>
            <p:cNvCxnSpPr>
              <a:stCxn id="2945" idx="1"/>
              <a:endCxn id="2963"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4" name="Google Shape;2964;p19"/>
            <p:cNvCxnSpPr>
              <a:stCxn id="2946" idx="2"/>
              <a:endCxn id="2956"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5" name="Google Shape;2965;p19"/>
            <p:cNvCxnSpPr>
              <a:stCxn id="2948" idx="1"/>
              <a:endCxn id="2966"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7" name="Google Shape;2967;p19"/>
            <p:cNvCxnSpPr>
              <a:stCxn id="2947" idx="2"/>
              <a:endCxn id="2966"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68" name="Google Shape;2968;p19"/>
            <p:cNvCxnSpPr>
              <a:stCxn id="2947" idx="1"/>
              <a:endCxn id="2969"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0" name="Google Shape;2970;p19"/>
            <p:cNvCxnSpPr>
              <a:stCxn id="2948" idx="2"/>
              <a:endCxn id="2963"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1" name="Google Shape;2971;p19"/>
            <p:cNvCxnSpPr>
              <a:stCxn id="2950" idx="1"/>
              <a:endCxn id="2972"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3" name="Google Shape;2973;p19"/>
            <p:cNvCxnSpPr>
              <a:stCxn id="2949" idx="2"/>
              <a:endCxn id="2972"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4" name="Google Shape;2974;p19"/>
            <p:cNvCxnSpPr>
              <a:stCxn id="2949" idx="1"/>
              <a:endCxn id="2975"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6" name="Google Shape;2976;p19"/>
            <p:cNvCxnSpPr>
              <a:stCxn id="2950" idx="2"/>
              <a:endCxn id="2969"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7" name="Google Shape;2977;p19"/>
            <p:cNvCxnSpPr>
              <a:stCxn id="2951" idx="2"/>
              <a:endCxn id="2975"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978" name="Google Shape;2978;p19"/>
            <p:cNvCxnSpPr>
              <a:stCxn id="2951" idx="1"/>
              <a:endCxn id="2979"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980" name="Google Shape;2980;p19"/>
            <p:cNvGrpSpPr/>
            <p:nvPr/>
          </p:nvGrpSpPr>
          <p:grpSpPr>
            <a:xfrm>
              <a:off x="-496171" y="3198027"/>
              <a:ext cx="10136342" cy="603900"/>
              <a:chOff x="26526" y="1502274"/>
              <a:chExt cx="10136342" cy="603900"/>
            </a:xfrm>
          </p:grpSpPr>
          <p:sp>
            <p:nvSpPr>
              <p:cNvPr id="2953" name="Google Shape;2953;p19"/>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9"/>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9"/>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9"/>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9"/>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9"/>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9"/>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9"/>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9"/>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9"/>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81" name="Google Shape;2981;p19"/>
            <p:cNvCxnSpPr>
              <a:stCxn id="2958" idx="3"/>
              <a:endCxn id="2979"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982" name="Google Shape;2982;p19"/>
            <p:cNvCxnSpPr>
              <a:stCxn id="2944" idx="5"/>
              <a:endCxn id="2914"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3" name="Google Shape;2983;p19"/>
            <p:cNvCxnSpPr>
              <a:stCxn id="2943" idx="4"/>
              <a:endCxn id="2914"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4" name="Google Shape;2984;p19"/>
            <p:cNvCxnSpPr>
              <a:stCxn id="2943" idx="5"/>
              <a:endCxn id="2917"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5" name="Google Shape;2985;p19"/>
            <p:cNvCxnSpPr>
              <a:stCxn id="2944" idx="4"/>
              <a:endCxn id="2919"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6" name="Google Shape;2986;p19"/>
            <p:cNvCxnSpPr>
              <a:stCxn id="2946" idx="5"/>
              <a:endCxn id="2921"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7" name="Google Shape;2987;p19"/>
            <p:cNvCxnSpPr>
              <a:stCxn id="2945" idx="4"/>
              <a:endCxn id="2921"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8" name="Google Shape;2988;p19"/>
            <p:cNvCxnSpPr>
              <a:stCxn id="2945" idx="5"/>
              <a:endCxn id="2924"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89" name="Google Shape;2989;p19"/>
            <p:cNvCxnSpPr>
              <a:stCxn id="2946" idx="4"/>
              <a:endCxn id="2917"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0" name="Google Shape;2990;p19"/>
            <p:cNvCxnSpPr>
              <a:stCxn id="2948" idx="5"/>
              <a:endCxn id="2927"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1" name="Google Shape;2991;p19"/>
            <p:cNvCxnSpPr>
              <a:stCxn id="2947" idx="4"/>
              <a:endCxn id="2927"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2" name="Google Shape;2992;p19"/>
            <p:cNvCxnSpPr>
              <a:stCxn id="2947" idx="5"/>
              <a:endCxn id="2930"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3" name="Google Shape;2993;p19"/>
            <p:cNvCxnSpPr>
              <a:stCxn id="2948" idx="4"/>
              <a:endCxn id="2924"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4" name="Google Shape;2994;p19"/>
            <p:cNvCxnSpPr>
              <a:stCxn id="2950" idx="5"/>
              <a:endCxn id="2933"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5" name="Google Shape;2995;p19"/>
            <p:cNvCxnSpPr>
              <a:stCxn id="2949" idx="4"/>
              <a:endCxn id="2933"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6" name="Google Shape;2996;p19"/>
            <p:cNvCxnSpPr>
              <a:stCxn id="2949" idx="5"/>
              <a:endCxn id="2936"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7" name="Google Shape;2997;p19"/>
            <p:cNvCxnSpPr>
              <a:stCxn id="2950" idx="4"/>
              <a:endCxn id="2930"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8" name="Google Shape;2998;p19"/>
            <p:cNvCxnSpPr>
              <a:stCxn id="2951" idx="4"/>
              <a:endCxn id="2936"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99" name="Google Shape;2999;p19"/>
            <p:cNvCxnSpPr>
              <a:stCxn id="2951" idx="5"/>
              <a:endCxn id="2940"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00" name="Google Shape;3000;p19"/>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001" name="Google Shape;3001;p19"/>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9"/>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9"/>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9"/>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9"/>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9"/>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9"/>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9"/>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0" name="Google Shape;3010;p19"/>
            <p:cNvCxnSpPr>
              <a:stCxn id="3002" idx="1"/>
              <a:endCxn id="3011"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12" name="Google Shape;3012;p19"/>
            <p:cNvCxnSpPr>
              <a:stCxn id="3001" idx="2"/>
              <a:endCxn id="3011"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13" name="Google Shape;3013;p19"/>
            <p:cNvCxnSpPr>
              <a:stCxn id="3001" idx="1"/>
              <a:endCxn id="3014"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15" name="Google Shape;3015;p19"/>
            <p:cNvCxnSpPr>
              <a:stCxn id="3002" idx="2"/>
              <a:endCxn id="3016"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17" name="Google Shape;3017;p19"/>
            <p:cNvCxnSpPr>
              <a:stCxn id="3004" idx="1"/>
              <a:endCxn id="3018"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19" name="Google Shape;3019;p19"/>
            <p:cNvCxnSpPr>
              <a:stCxn id="3003" idx="2"/>
              <a:endCxn id="3018"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0" name="Google Shape;3020;p19"/>
            <p:cNvCxnSpPr>
              <a:stCxn id="3003" idx="1"/>
              <a:endCxn id="3021"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2" name="Google Shape;3022;p19"/>
            <p:cNvCxnSpPr>
              <a:stCxn id="3004" idx="2"/>
              <a:endCxn id="3014"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3" name="Google Shape;3023;p19"/>
            <p:cNvCxnSpPr>
              <a:stCxn id="3006" idx="1"/>
              <a:endCxn id="3024"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5" name="Google Shape;3025;p19"/>
            <p:cNvCxnSpPr>
              <a:stCxn id="3005" idx="2"/>
              <a:endCxn id="3024"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6" name="Google Shape;3026;p19"/>
            <p:cNvCxnSpPr>
              <a:stCxn id="3005" idx="1"/>
              <a:endCxn id="3027"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8" name="Google Shape;3028;p19"/>
            <p:cNvCxnSpPr>
              <a:stCxn id="3006" idx="2"/>
              <a:endCxn id="3021"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29" name="Google Shape;3029;p19"/>
            <p:cNvCxnSpPr>
              <a:stCxn id="3008" idx="1"/>
              <a:endCxn id="3030"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31" name="Google Shape;3031;p19"/>
            <p:cNvCxnSpPr>
              <a:stCxn id="3007" idx="2"/>
              <a:endCxn id="3030"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32" name="Google Shape;3032;p19"/>
            <p:cNvCxnSpPr>
              <a:stCxn id="3007" idx="1"/>
              <a:endCxn id="3033"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34" name="Google Shape;3034;p19"/>
            <p:cNvCxnSpPr>
              <a:stCxn id="3008" idx="2"/>
              <a:endCxn id="3027"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35" name="Google Shape;3035;p19"/>
            <p:cNvCxnSpPr>
              <a:stCxn id="3009" idx="2"/>
              <a:endCxn id="3033"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36" name="Google Shape;3036;p19"/>
            <p:cNvCxnSpPr>
              <a:stCxn id="3009" idx="1"/>
              <a:endCxn id="3037"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011" name="Google Shape;3011;p19"/>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9"/>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9"/>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9"/>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9"/>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9"/>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9"/>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9"/>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9"/>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9"/>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8" name="Google Shape;3038;p19"/>
            <p:cNvCxnSpPr>
              <a:stCxn id="3016" idx="3"/>
              <a:endCxn id="3037"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039" name="Google Shape;3039;p19"/>
            <p:cNvCxnSpPr>
              <a:stCxn id="3002" idx="5"/>
              <a:endCxn id="2953"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0" name="Google Shape;3040;p19"/>
            <p:cNvCxnSpPr>
              <a:stCxn id="3001" idx="4"/>
              <a:endCxn id="2953"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1" name="Google Shape;3041;p19"/>
            <p:cNvCxnSpPr>
              <a:stCxn id="3001" idx="5"/>
              <a:endCxn id="2956"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2" name="Google Shape;3042;p19"/>
            <p:cNvCxnSpPr>
              <a:stCxn id="3002" idx="4"/>
              <a:endCxn id="2958"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3" name="Google Shape;3043;p19"/>
            <p:cNvCxnSpPr>
              <a:stCxn id="3004" idx="5"/>
              <a:endCxn id="2960"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4" name="Google Shape;3044;p19"/>
            <p:cNvCxnSpPr>
              <a:stCxn id="3003" idx="4"/>
              <a:endCxn id="2960"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5" name="Google Shape;3045;p19"/>
            <p:cNvCxnSpPr>
              <a:stCxn id="3003" idx="5"/>
              <a:endCxn id="2963"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6" name="Google Shape;3046;p19"/>
            <p:cNvCxnSpPr>
              <a:stCxn id="3004" idx="4"/>
              <a:endCxn id="2956"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7" name="Google Shape;3047;p19"/>
            <p:cNvCxnSpPr>
              <a:stCxn id="3006" idx="5"/>
              <a:endCxn id="2966"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8" name="Google Shape;3048;p19"/>
            <p:cNvCxnSpPr>
              <a:stCxn id="3005" idx="4"/>
              <a:endCxn id="2966"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49" name="Google Shape;3049;p19"/>
            <p:cNvCxnSpPr>
              <a:stCxn id="3005" idx="5"/>
              <a:endCxn id="2969"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0" name="Google Shape;3050;p19"/>
            <p:cNvCxnSpPr>
              <a:stCxn id="3006" idx="4"/>
              <a:endCxn id="2963"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1" name="Google Shape;3051;p19"/>
            <p:cNvCxnSpPr>
              <a:stCxn id="3008" idx="5"/>
              <a:endCxn id="2972"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2" name="Google Shape;3052;p19"/>
            <p:cNvCxnSpPr>
              <a:stCxn id="3007" idx="4"/>
              <a:endCxn id="2972"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3" name="Google Shape;3053;p19"/>
            <p:cNvCxnSpPr>
              <a:stCxn id="3007" idx="5"/>
              <a:endCxn id="2975"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4" name="Google Shape;3054;p19"/>
            <p:cNvCxnSpPr>
              <a:stCxn id="3008" idx="4"/>
              <a:endCxn id="2969"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5" name="Google Shape;3055;p19"/>
            <p:cNvCxnSpPr>
              <a:stCxn id="3009" idx="4"/>
              <a:endCxn id="2975"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056" name="Google Shape;3056;p19"/>
            <p:cNvCxnSpPr>
              <a:stCxn id="3009" idx="5"/>
              <a:endCxn id="2979"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3057" name="Google Shape;3057;p19"/>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9"/>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9"/>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9"/>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9"/>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9"/>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9"/>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9"/>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9"/>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9"/>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7" name="Google Shape;3067;p19"/>
            <p:cNvCxnSpPr>
              <a:stCxn id="3058" idx="3"/>
              <a:endCxn id="3066"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068" name="Google Shape;3068;p19"/>
            <p:cNvCxnSpPr>
              <a:stCxn id="2905" idx="5"/>
              <a:endCxn id="3057"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69" name="Google Shape;3069;p19"/>
            <p:cNvCxnSpPr>
              <a:stCxn id="2904" idx="4"/>
              <a:endCxn id="3057"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0" name="Google Shape;3070;p19"/>
            <p:cNvCxnSpPr>
              <a:stCxn id="2904" idx="5"/>
              <a:endCxn id="3060"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1" name="Google Shape;3071;p19"/>
            <p:cNvCxnSpPr>
              <a:stCxn id="2905" idx="4"/>
              <a:endCxn id="3058"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2" name="Google Shape;3072;p19"/>
            <p:cNvCxnSpPr>
              <a:stCxn id="2907" idx="5"/>
              <a:endCxn id="3059"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3" name="Google Shape;3073;p19"/>
            <p:cNvCxnSpPr>
              <a:stCxn id="2906" idx="4"/>
              <a:endCxn id="3059"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4" name="Google Shape;3074;p19"/>
            <p:cNvCxnSpPr>
              <a:stCxn id="2906" idx="5"/>
              <a:endCxn id="3062"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5" name="Google Shape;3075;p19"/>
            <p:cNvCxnSpPr>
              <a:stCxn id="2907" idx="4"/>
              <a:endCxn id="3060"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6" name="Google Shape;3076;p19"/>
            <p:cNvCxnSpPr>
              <a:stCxn id="2909" idx="5"/>
              <a:endCxn id="3061"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7" name="Google Shape;3077;p19"/>
            <p:cNvCxnSpPr>
              <a:stCxn id="2908" idx="4"/>
              <a:endCxn id="3061"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8" name="Google Shape;3078;p19"/>
            <p:cNvCxnSpPr>
              <a:stCxn id="2908" idx="5"/>
              <a:endCxn id="3064"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79" name="Google Shape;3079;p19"/>
            <p:cNvCxnSpPr>
              <a:stCxn id="2909" idx="4"/>
              <a:endCxn id="3062"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0" name="Google Shape;3080;p19"/>
            <p:cNvCxnSpPr>
              <a:stCxn id="2911" idx="5"/>
              <a:endCxn id="3063"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1" name="Google Shape;3081;p19"/>
            <p:cNvCxnSpPr>
              <a:stCxn id="2910" idx="4"/>
              <a:endCxn id="3063"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2" name="Google Shape;3082;p19"/>
            <p:cNvCxnSpPr>
              <a:stCxn id="2910" idx="5"/>
              <a:endCxn id="3065"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3" name="Google Shape;3083;p19"/>
            <p:cNvCxnSpPr>
              <a:stCxn id="2911" idx="4"/>
              <a:endCxn id="3064"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4" name="Google Shape;3084;p19"/>
            <p:cNvCxnSpPr>
              <a:stCxn id="2912" idx="4"/>
              <a:endCxn id="3065"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085" name="Google Shape;3085;p19"/>
            <p:cNvCxnSpPr>
              <a:stCxn id="2912" idx="5"/>
              <a:endCxn id="3066"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3086" name="Google Shape;3086;p19"/>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9"/>
          <p:cNvSpPr txBox="1"/>
          <p:nvPr>
            <p:ph idx="1" type="subTitle"/>
          </p:nvPr>
        </p:nvSpPr>
        <p:spPr>
          <a:xfrm>
            <a:off x="4693400" y="1856225"/>
            <a:ext cx="3725100" cy="220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200"/>
              <a:buChar char="●"/>
              <a:defRPr/>
            </a:lvl1pPr>
            <a:lvl2pPr lvl="1" rtl="0">
              <a:spcBef>
                <a:spcPts val="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
        <p:nvSpPr>
          <p:cNvPr id="3088" name="Google Shape;3088;p19"/>
          <p:cNvSpPr txBox="1"/>
          <p:nvPr>
            <p:ph type="title"/>
          </p:nvPr>
        </p:nvSpPr>
        <p:spPr>
          <a:xfrm>
            <a:off x="713400" y="445025"/>
            <a:ext cx="77172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
        <p:nvSpPr>
          <p:cNvPr id="3089" name="Google Shape;3089;p19"/>
          <p:cNvSpPr txBox="1"/>
          <p:nvPr>
            <p:ph idx="2" type="subTitle"/>
          </p:nvPr>
        </p:nvSpPr>
        <p:spPr>
          <a:xfrm>
            <a:off x="725600" y="1307900"/>
            <a:ext cx="3967800" cy="275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500"/>
              <a:buChar char="●"/>
              <a:defRPr/>
            </a:lvl1pPr>
            <a:lvl2pPr lvl="1" rtl="0">
              <a:spcBef>
                <a:spcPts val="1000"/>
              </a:spcBef>
              <a:spcAft>
                <a:spcPts val="0"/>
              </a:spcAft>
              <a:buSzPts val="1500"/>
              <a:buChar char="○"/>
              <a:defRPr/>
            </a:lvl2pPr>
            <a:lvl3pPr lvl="2" rtl="0">
              <a:spcBef>
                <a:spcPts val="0"/>
              </a:spcBef>
              <a:spcAft>
                <a:spcPts val="0"/>
              </a:spcAft>
              <a:buSzPts val="1500"/>
              <a:buChar char="■"/>
              <a:defRPr/>
            </a:lvl3pPr>
            <a:lvl4pPr lvl="3" rtl="0">
              <a:spcBef>
                <a:spcPts val="0"/>
              </a:spcBef>
              <a:spcAft>
                <a:spcPts val="0"/>
              </a:spcAft>
              <a:buSzPts val="1500"/>
              <a:buChar char="●"/>
              <a:defRPr/>
            </a:lvl4pPr>
            <a:lvl5pPr lvl="4" rtl="0">
              <a:spcBef>
                <a:spcPts val="0"/>
              </a:spcBef>
              <a:spcAft>
                <a:spcPts val="0"/>
              </a:spcAft>
              <a:buSzPts val="1500"/>
              <a:buChar char="○"/>
              <a:defRPr/>
            </a:lvl5pPr>
            <a:lvl6pPr lvl="5" rtl="0">
              <a:spcBef>
                <a:spcPts val="0"/>
              </a:spcBef>
              <a:spcAft>
                <a:spcPts val="0"/>
              </a:spcAft>
              <a:buSzPts val="1500"/>
              <a:buChar char="■"/>
              <a:defRPr/>
            </a:lvl6pPr>
            <a:lvl7pPr lvl="6" rtl="0">
              <a:spcBef>
                <a:spcPts val="0"/>
              </a:spcBef>
              <a:spcAft>
                <a:spcPts val="0"/>
              </a:spcAft>
              <a:buSzPts val="1500"/>
              <a:buChar char="●"/>
              <a:defRPr/>
            </a:lvl7pPr>
            <a:lvl8pPr lvl="7" rtl="0">
              <a:spcBef>
                <a:spcPts val="0"/>
              </a:spcBef>
              <a:spcAft>
                <a:spcPts val="0"/>
              </a:spcAft>
              <a:buSzPts val="1500"/>
              <a:buChar char="○"/>
              <a:defRPr/>
            </a:lvl8pPr>
            <a:lvl9pPr lvl="8" rtl="0">
              <a:spcBef>
                <a:spcPts val="0"/>
              </a:spcBef>
              <a:spcAft>
                <a:spcPts val="0"/>
              </a:spcAft>
              <a:buSzPts val="15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3090" name="Shape 3090"/>
        <p:cNvGrpSpPr/>
        <p:nvPr/>
      </p:nvGrpSpPr>
      <p:grpSpPr>
        <a:xfrm>
          <a:off x="0" y="0"/>
          <a:ext cx="0" cy="0"/>
          <a:chOff x="0" y="0"/>
          <a:chExt cx="0" cy="0"/>
        </a:xfrm>
      </p:grpSpPr>
      <p:grpSp>
        <p:nvGrpSpPr>
          <p:cNvPr id="3091" name="Google Shape;3091;p20"/>
          <p:cNvGrpSpPr/>
          <p:nvPr/>
        </p:nvGrpSpPr>
        <p:grpSpPr>
          <a:xfrm>
            <a:off x="-496171" y="-467123"/>
            <a:ext cx="10136400" cy="6102350"/>
            <a:chOff x="-496171" y="-467123"/>
            <a:chExt cx="10136400" cy="6102350"/>
          </a:xfrm>
        </p:grpSpPr>
        <p:cxnSp>
          <p:nvCxnSpPr>
            <p:cNvPr id="3092" name="Google Shape;3092;p20"/>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093" name="Google Shape;3093;p20"/>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0"/>
            <p:cNvCxnSpPr>
              <a:stCxn id="3094" idx="1"/>
              <a:endCxn id="3103"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04" name="Google Shape;3104;p20"/>
            <p:cNvCxnSpPr>
              <a:stCxn id="3093" idx="2"/>
              <a:endCxn id="3103"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05" name="Google Shape;3105;p20"/>
            <p:cNvCxnSpPr>
              <a:stCxn id="3093" idx="1"/>
              <a:endCxn id="3106"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07" name="Google Shape;3107;p20"/>
            <p:cNvCxnSpPr>
              <a:stCxn id="3094" idx="2"/>
              <a:endCxn id="3108"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09" name="Google Shape;3109;p20"/>
            <p:cNvCxnSpPr>
              <a:stCxn id="3096" idx="1"/>
              <a:endCxn id="3110"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1" name="Google Shape;3111;p20"/>
            <p:cNvCxnSpPr>
              <a:stCxn id="3095" idx="2"/>
              <a:endCxn id="3110"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2" name="Google Shape;3112;p20"/>
            <p:cNvCxnSpPr>
              <a:stCxn id="3095" idx="1"/>
              <a:endCxn id="3113"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4" name="Google Shape;3114;p20"/>
            <p:cNvCxnSpPr>
              <a:stCxn id="3096" idx="2"/>
              <a:endCxn id="3106"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5" name="Google Shape;3115;p20"/>
            <p:cNvCxnSpPr>
              <a:stCxn id="3098" idx="1"/>
              <a:endCxn id="3116"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7" name="Google Shape;3117;p20"/>
            <p:cNvCxnSpPr>
              <a:stCxn id="3097" idx="2"/>
              <a:endCxn id="3116"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18" name="Google Shape;3118;p20"/>
            <p:cNvCxnSpPr>
              <a:stCxn id="3097" idx="1"/>
              <a:endCxn id="3119"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0" name="Google Shape;3120;p20"/>
            <p:cNvCxnSpPr>
              <a:stCxn id="3098" idx="2"/>
              <a:endCxn id="3113"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1" name="Google Shape;3121;p20"/>
            <p:cNvCxnSpPr>
              <a:stCxn id="3100" idx="1"/>
              <a:endCxn id="3122"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3" name="Google Shape;3123;p20"/>
            <p:cNvCxnSpPr>
              <a:stCxn id="3099" idx="2"/>
              <a:endCxn id="3122"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4" name="Google Shape;3124;p20"/>
            <p:cNvCxnSpPr>
              <a:stCxn id="3099" idx="1"/>
              <a:endCxn id="3125"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6" name="Google Shape;3126;p20"/>
            <p:cNvCxnSpPr>
              <a:stCxn id="3100" idx="2"/>
              <a:endCxn id="3119"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7" name="Google Shape;3127;p20"/>
            <p:cNvCxnSpPr>
              <a:stCxn id="3101" idx="2"/>
              <a:endCxn id="3125"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8" name="Google Shape;3128;p20"/>
            <p:cNvCxnSpPr>
              <a:stCxn id="3101" idx="1"/>
              <a:endCxn id="3129"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103" name="Google Shape;3103;p20"/>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0" name="Google Shape;3130;p20"/>
            <p:cNvCxnSpPr>
              <a:stCxn id="3108" idx="3"/>
              <a:endCxn id="3129"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131" name="Google Shape;3131;p20"/>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132" name="Google Shape;3132;p20"/>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1" name="Google Shape;3141;p20"/>
            <p:cNvCxnSpPr>
              <a:stCxn id="3133" idx="1"/>
              <a:endCxn id="3142"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43" name="Google Shape;3143;p20"/>
            <p:cNvCxnSpPr>
              <a:stCxn id="3132" idx="2"/>
              <a:endCxn id="3142"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44" name="Google Shape;3144;p20"/>
            <p:cNvCxnSpPr>
              <a:stCxn id="3132" idx="1"/>
              <a:endCxn id="3145"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46" name="Google Shape;3146;p20"/>
            <p:cNvCxnSpPr>
              <a:stCxn id="3133" idx="2"/>
              <a:endCxn id="3147"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48" name="Google Shape;3148;p20"/>
            <p:cNvCxnSpPr>
              <a:stCxn id="3135" idx="1"/>
              <a:endCxn id="3149"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0" name="Google Shape;3150;p20"/>
            <p:cNvCxnSpPr>
              <a:stCxn id="3134" idx="2"/>
              <a:endCxn id="3149"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1" name="Google Shape;3151;p20"/>
            <p:cNvCxnSpPr>
              <a:stCxn id="3134" idx="1"/>
              <a:endCxn id="3152"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3" name="Google Shape;3153;p20"/>
            <p:cNvCxnSpPr>
              <a:stCxn id="3135" idx="2"/>
              <a:endCxn id="3145"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4" name="Google Shape;3154;p20"/>
            <p:cNvCxnSpPr>
              <a:stCxn id="3137" idx="1"/>
              <a:endCxn id="3155"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6" name="Google Shape;3156;p20"/>
            <p:cNvCxnSpPr>
              <a:stCxn id="3136" idx="2"/>
              <a:endCxn id="3155"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7" name="Google Shape;3157;p20"/>
            <p:cNvCxnSpPr>
              <a:stCxn id="3136" idx="1"/>
              <a:endCxn id="3158"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9" name="Google Shape;3159;p20"/>
            <p:cNvCxnSpPr>
              <a:stCxn id="3137" idx="2"/>
              <a:endCxn id="3152"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0" name="Google Shape;3160;p20"/>
            <p:cNvCxnSpPr>
              <a:stCxn id="3139" idx="1"/>
              <a:endCxn id="3161"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2" name="Google Shape;3162;p20"/>
            <p:cNvCxnSpPr>
              <a:stCxn id="3138" idx="2"/>
              <a:endCxn id="3161"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3" name="Google Shape;3163;p20"/>
            <p:cNvCxnSpPr>
              <a:stCxn id="3138" idx="1"/>
              <a:endCxn id="3164"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5" name="Google Shape;3165;p20"/>
            <p:cNvCxnSpPr>
              <a:stCxn id="3139" idx="2"/>
              <a:endCxn id="3158"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6" name="Google Shape;3166;p20"/>
            <p:cNvCxnSpPr>
              <a:stCxn id="3140" idx="2"/>
              <a:endCxn id="3164"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67" name="Google Shape;3167;p20"/>
            <p:cNvCxnSpPr>
              <a:stCxn id="3140" idx="1"/>
              <a:endCxn id="3168"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3169" name="Google Shape;3169;p20"/>
            <p:cNvGrpSpPr/>
            <p:nvPr/>
          </p:nvGrpSpPr>
          <p:grpSpPr>
            <a:xfrm>
              <a:off x="-496171" y="3198027"/>
              <a:ext cx="10136342" cy="603900"/>
              <a:chOff x="26526" y="1502274"/>
              <a:chExt cx="10136342" cy="603900"/>
            </a:xfrm>
          </p:grpSpPr>
          <p:sp>
            <p:nvSpPr>
              <p:cNvPr id="3142" name="Google Shape;3142;p20"/>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0"/>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70" name="Google Shape;3170;p20"/>
            <p:cNvCxnSpPr>
              <a:stCxn id="3147" idx="3"/>
              <a:endCxn id="3168"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171" name="Google Shape;3171;p20"/>
            <p:cNvCxnSpPr>
              <a:stCxn id="3133" idx="5"/>
              <a:endCxn id="3103"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2" name="Google Shape;3172;p20"/>
            <p:cNvCxnSpPr>
              <a:stCxn id="3132" idx="4"/>
              <a:endCxn id="3103"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3" name="Google Shape;3173;p20"/>
            <p:cNvCxnSpPr>
              <a:stCxn id="3132" idx="5"/>
              <a:endCxn id="3106"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4" name="Google Shape;3174;p20"/>
            <p:cNvCxnSpPr>
              <a:stCxn id="3133" idx="4"/>
              <a:endCxn id="3108"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5" name="Google Shape;3175;p20"/>
            <p:cNvCxnSpPr>
              <a:stCxn id="3135" idx="5"/>
              <a:endCxn id="3110"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6" name="Google Shape;3176;p20"/>
            <p:cNvCxnSpPr>
              <a:stCxn id="3134" idx="4"/>
              <a:endCxn id="3110"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7" name="Google Shape;3177;p20"/>
            <p:cNvCxnSpPr>
              <a:stCxn id="3134" idx="5"/>
              <a:endCxn id="3113"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8" name="Google Shape;3178;p20"/>
            <p:cNvCxnSpPr>
              <a:stCxn id="3135" idx="4"/>
              <a:endCxn id="3106"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79" name="Google Shape;3179;p20"/>
            <p:cNvCxnSpPr>
              <a:stCxn id="3137" idx="5"/>
              <a:endCxn id="3116"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0" name="Google Shape;3180;p20"/>
            <p:cNvCxnSpPr>
              <a:stCxn id="3136" idx="4"/>
              <a:endCxn id="3116"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1" name="Google Shape;3181;p20"/>
            <p:cNvCxnSpPr>
              <a:stCxn id="3136" idx="5"/>
              <a:endCxn id="3119"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2" name="Google Shape;3182;p20"/>
            <p:cNvCxnSpPr>
              <a:stCxn id="3137" idx="4"/>
              <a:endCxn id="3113"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3" name="Google Shape;3183;p20"/>
            <p:cNvCxnSpPr>
              <a:stCxn id="3139" idx="5"/>
              <a:endCxn id="3122"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4" name="Google Shape;3184;p20"/>
            <p:cNvCxnSpPr>
              <a:stCxn id="3138" idx="4"/>
              <a:endCxn id="3122"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5" name="Google Shape;3185;p20"/>
            <p:cNvCxnSpPr>
              <a:stCxn id="3138" idx="5"/>
              <a:endCxn id="3125"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6" name="Google Shape;3186;p20"/>
            <p:cNvCxnSpPr>
              <a:stCxn id="3139" idx="4"/>
              <a:endCxn id="3119"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7" name="Google Shape;3187;p20"/>
            <p:cNvCxnSpPr>
              <a:stCxn id="3140" idx="4"/>
              <a:endCxn id="3125"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8" name="Google Shape;3188;p20"/>
            <p:cNvCxnSpPr>
              <a:stCxn id="3140" idx="5"/>
              <a:endCxn id="3129"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189" name="Google Shape;3189;p20"/>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190" name="Google Shape;3190;p20"/>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0"/>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0"/>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0"/>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0"/>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0"/>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9" name="Google Shape;3199;p20"/>
            <p:cNvCxnSpPr>
              <a:stCxn id="3191" idx="1"/>
              <a:endCxn id="3200"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1" name="Google Shape;3201;p20"/>
            <p:cNvCxnSpPr>
              <a:stCxn id="3190" idx="2"/>
              <a:endCxn id="3200"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2" name="Google Shape;3202;p20"/>
            <p:cNvCxnSpPr>
              <a:stCxn id="3190" idx="1"/>
              <a:endCxn id="3203"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4" name="Google Shape;3204;p20"/>
            <p:cNvCxnSpPr>
              <a:stCxn id="3191" idx="2"/>
              <a:endCxn id="3205"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6" name="Google Shape;3206;p20"/>
            <p:cNvCxnSpPr>
              <a:stCxn id="3193" idx="1"/>
              <a:endCxn id="3207"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8" name="Google Shape;3208;p20"/>
            <p:cNvCxnSpPr>
              <a:stCxn id="3192" idx="2"/>
              <a:endCxn id="3207"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9" name="Google Shape;3209;p20"/>
            <p:cNvCxnSpPr>
              <a:stCxn id="3192" idx="1"/>
              <a:endCxn id="3210"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1" name="Google Shape;3211;p20"/>
            <p:cNvCxnSpPr>
              <a:stCxn id="3193" idx="2"/>
              <a:endCxn id="3203"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2" name="Google Shape;3212;p20"/>
            <p:cNvCxnSpPr>
              <a:stCxn id="3195" idx="1"/>
              <a:endCxn id="3213"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4" name="Google Shape;3214;p20"/>
            <p:cNvCxnSpPr>
              <a:stCxn id="3194" idx="2"/>
              <a:endCxn id="3213"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5" name="Google Shape;3215;p20"/>
            <p:cNvCxnSpPr>
              <a:stCxn id="3194" idx="1"/>
              <a:endCxn id="3216"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7" name="Google Shape;3217;p20"/>
            <p:cNvCxnSpPr>
              <a:stCxn id="3195" idx="2"/>
              <a:endCxn id="3210"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8" name="Google Shape;3218;p20"/>
            <p:cNvCxnSpPr>
              <a:stCxn id="3197" idx="1"/>
              <a:endCxn id="3219"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20" name="Google Shape;3220;p20"/>
            <p:cNvCxnSpPr>
              <a:stCxn id="3196" idx="2"/>
              <a:endCxn id="3219"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21" name="Google Shape;3221;p20"/>
            <p:cNvCxnSpPr>
              <a:stCxn id="3196" idx="1"/>
              <a:endCxn id="3222"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23" name="Google Shape;3223;p20"/>
            <p:cNvCxnSpPr>
              <a:stCxn id="3197" idx="2"/>
              <a:endCxn id="3216"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24" name="Google Shape;3224;p20"/>
            <p:cNvCxnSpPr>
              <a:stCxn id="3198" idx="2"/>
              <a:endCxn id="3222"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25" name="Google Shape;3225;p20"/>
            <p:cNvCxnSpPr>
              <a:stCxn id="3198" idx="1"/>
              <a:endCxn id="3226"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200" name="Google Shape;3200;p20"/>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0"/>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0"/>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0"/>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0"/>
            <p:cNvCxnSpPr>
              <a:stCxn id="3205" idx="3"/>
              <a:endCxn id="3226"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228" name="Google Shape;3228;p20"/>
            <p:cNvCxnSpPr>
              <a:stCxn id="3191" idx="5"/>
              <a:endCxn id="3142"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29" name="Google Shape;3229;p20"/>
            <p:cNvCxnSpPr>
              <a:stCxn id="3190" idx="4"/>
              <a:endCxn id="3142"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0" name="Google Shape;3230;p20"/>
            <p:cNvCxnSpPr>
              <a:stCxn id="3190" idx="5"/>
              <a:endCxn id="3145"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1" name="Google Shape;3231;p20"/>
            <p:cNvCxnSpPr>
              <a:stCxn id="3191" idx="4"/>
              <a:endCxn id="3147"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2" name="Google Shape;3232;p20"/>
            <p:cNvCxnSpPr>
              <a:stCxn id="3193" idx="5"/>
              <a:endCxn id="3149"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3" name="Google Shape;3233;p20"/>
            <p:cNvCxnSpPr>
              <a:stCxn id="3192" idx="4"/>
              <a:endCxn id="3149"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4" name="Google Shape;3234;p20"/>
            <p:cNvCxnSpPr>
              <a:stCxn id="3192" idx="5"/>
              <a:endCxn id="3152"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5" name="Google Shape;3235;p20"/>
            <p:cNvCxnSpPr>
              <a:stCxn id="3193" idx="4"/>
              <a:endCxn id="3145"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6" name="Google Shape;3236;p20"/>
            <p:cNvCxnSpPr>
              <a:stCxn id="3195" idx="5"/>
              <a:endCxn id="3155"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7" name="Google Shape;3237;p20"/>
            <p:cNvCxnSpPr>
              <a:stCxn id="3194" idx="4"/>
              <a:endCxn id="3155"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8" name="Google Shape;3238;p20"/>
            <p:cNvCxnSpPr>
              <a:stCxn id="3194" idx="5"/>
              <a:endCxn id="3158"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39" name="Google Shape;3239;p20"/>
            <p:cNvCxnSpPr>
              <a:stCxn id="3195" idx="4"/>
              <a:endCxn id="3152"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0" name="Google Shape;3240;p20"/>
            <p:cNvCxnSpPr>
              <a:stCxn id="3197" idx="5"/>
              <a:endCxn id="3161"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1" name="Google Shape;3241;p20"/>
            <p:cNvCxnSpPr>
              <a:stCxn id="3196" idx="4"/>
              <a:endCxn id="3161"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2" name="Google Shape;3242;p20"/>
            <p:cNvCxnSpPr>
              <a:stCxn id="3196" idx="5"/>
              <a:endCxn id="3164"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3" name="Google Shape;3243;p20"/>
            <p:cNvCxnSpPr>
              <a:stCxn id="3197" idx="4"/>
              <a:endCxn id="3158"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4" name="Google Shape;3244;p20"/>
            <p:cNvCxnSpPr>
              <a:stCxn id="3198" idx="4"/>
              <a:endCxn id="3164"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245" name="Google Shape;3245;p20"/>
            <p:cNvCxnSpPr>
              <a:stCxn id="3198" idx="5"/>
              <a:endCxn id="3168"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3246" name="Google Shape;3246;p20"/>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0"/>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0"/>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6" name="Google Shape;3256;p20"/>
            <p:cNvCxnSpPr>
              <a:stCxn id="3247" idx="3"/>
              <a:endCxn id="3255"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257" name="Google Shape;3257;p20"/>
            <p:cNvCxnSpPr>
              <a:stCxn id="3094" idx="5"/>
              <a:endCxn id="3246"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58" name="Google Shape;3258;p20"/>
            <p:cNvCxnSpPr>
              <a:stCxn id="3093" idx="4"/>
              <a:endCxn id="3246"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59" name="Google Shape;3259;p20"/>
            <p:cNvCxnSpPr>
              <a:stCxn id="3093" idx="5"/>
              <a:endCxn id="3249"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0" name="Google Shape;3260;p20"/>
            <p:cNvCxnSpPr>
              <a:stCxn id="3094" idx="4"/>
              <a:endCxn id="3247"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1" name="Google Shape;3261;p20"/>
            <p:cNvCxnSpPr>
              <a:stCxn id="3096" idx="5"/>
              <a:endCxn id="3248"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2" name="Google Shape;3262;p20"/>
            <p:cNvCxnSpPr>
              <a:stCxn id="3095" idx="4"/>
              <a:endCxn id="3248"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3" name="Google Shape;3263;p20"/>
            <p:cNvCxnSpPr>
              <a:stCxn id="3095" idx="5"/>
              <a:endCxn id="3251"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4" name="Google Shape;3264;p20"/>
            <p:cNvCxnSpPr>
              <a:stCxn id="3096" idx="4"/>
              <a:endCxn id="3249"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5" name="Google Shape;3265;p20"/>
            <p:cNvCxnSpPr>
              <a:stCxn id="3098" idx="5"/>
              <a:endCxn id="3250"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6" name="Google Shape;3266;p20"/>
            <p:cNvCxnSpPr>
              <a:stCxn id="3097" idx="4"/>
              <a:endCxn id="3250"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7" name="Google Shape;3267;p20"/>
            <p:cNvCxnSpPr>
              <a:stCxn id="3097" idx="5"/>
              <a:endCxn id="3253"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8" name="Google Shape;3268;p20"/>
            <p:cNvCxnSpPr>
              <a:stCxn id="3098" idx="4"/>
              <a:endCxn id="3251"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69" name="Google Shape;3269;p20"/>
            <p:cNvCxnSpPr>
              <a:stCxn id="3100" idx="5"/>
              <a:endCxn id="3252"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70" name="Google Shape;3270;p20"/>
            <p:cNvCxnSpPr>
              <a:stCxn id="3099" idx="4"/>
              <a:endCxn id="3252"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71" name="Google Shape;3271;p20"/>
            <p:cNvCxnSpPr>
              <a:stCxn id="3099" idx="5"/>
              <a:endCxn id="3254"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72" name="Google Shape;3272;p20"/>
            <p:cNvCxnSpPr>
              <a:stCxn id="3100" idx="4"/>
              <a:endCxn id="3253"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73" name="Google Shape;3273;p20"/>
            <p:cNvCxnSpPr>
              <a:stCxn id="3101" idx="4"/>
              <a:endCxn id="3254"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274" name="Google Shape;3274;p20"/>
            <p:cNvCxnSpPr>
              <a:stCxn id="3101" idx="5"/>
              <a:endCxn id="3255"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3275" name="Google Shape;3275;p20"/>
          <p:cNvSpPr/>
          <p:nvPr/>
        </p:nvSpPr>
        <p:spPr>
          <a:xfrm>
            <a:off x="1614600" y="217725"/>
            <a:ext cx="5914800" cy="4708200"/>
          </a:xfrm>
          <a:prstGeom prst="hexagon">
            <a:avLst>
              <a:gd fmla="val 22652"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0"/>
          <p:cNvSpPr txBox="1"/>
          <p:nvPr>
            <p:ph type="ctrTitle"/>
          </p:nvPr>
        </p:nvSpPr>
        <p:spPr>
          <a:xfrm>
            <a:off x="2287950" y="514350"/>
            <a:ext cx="45681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highlight>
                  <a:schemeClr val="accent2"/>
                </a:highligh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77" name="Google Shape;3277;p20"/>
          <p:cNvSpPr txBox="1"/>
          <p:nvPr/>
        </p:nvSpPr>
        <p:spPr>
          <a:xfrm>
            <a:off x="2755625" y="3668650"/>
            <a:ext cx="36327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accent1"/>
                </a:solidFill>
                <a:latin typeface="Lexend Deca"/>
                <a:ea typeface="Lexend Deca"/>
                <a:cs typeface="Lexend Deca"/>
                <a:sym typeface="Lexend Deca"/>
              </a:rPr>
              <a:t>CREDITS: This presentation template was created by </a:t>
            </a:r>
            <a:r>
              <a:rPr b="1" lang="en" sz="1200">
                <a:solidFill>
                  <a:schemeClr val="accent1"/>
                </a:solidFill>
                <a:uFill>
                  <a:noFill/>
                </a:uFill>
                <a:latin typeface="Lexend Deca"/>
                <a:ea typeface="Lexend Deca"/>
                <a:cs typeface="Lexend Deca"/>
                <a:sym typeface="Lexend Deca"/>
                <a:hlinkClick r:id="rId2">
                  <a:extLst>
                    <a:ext uri="{A12FA001-AC4F-418D-AE19-62706E023703}">
                      <ahyp:hlinkClr val="tx"/>
                    </a:ext>
                  </a:extLst>
                </a:hlinkClick>
              </a:rPr>
              <a:t>Slidesgo</a:t>
            </a:r>
            <a:r>
              <a:rPr lang="en" sz="1200">
                <a:solidFill>
                  <a:schemeClr val="accent1"/>
                </a:solidFill>
                <a:latin typeface="Lexend Deca"/>
                <a:ea typeface="Lexend Deca"/>
                <a:cs typeface="Lexend Deca"/>
                <a:sym typeface="Lexend Deca"/>
              </a:rPr>
              <a:t>, including icons by </a:t>
            </a:r>
            <a:r>
              <a:rPr b="1" lang="en" sz="1200">
                <a:solidFill>
                  <a:schemeClr val="accent1"/>
                </a:solidFill>
                <a:uFill>
                  <a:noFill/>
                </a:uFill>
                <a:latin typeface="Lexend Deca"/>
                <a:ea typeface="Lexend Deca"/>
                <a:cs typeface="Lexend Deca"/>
                <a:sym typeface="Lexend Deca"/>
                <a:hlinkClick r:id="rId3">
                  <a:extLst>
                    <a:ext uri="{A12FA001-AC4F-418D-AE19-62706E023703}">
                      <ahyp:hlinkClr val="tx"/>
                    </a:ext>
                  </a:extLst>
                </a:hlinkClick>
              </a:rPr>
              <a:t>Flaticon</a:t>
            </a:r>
            <a:r>
              <a:rPr lang="en" sz="1200">
                <a:solidFill>
                  <a:schemeClr val="accent1"/>
                </a:solidFill>
                <a:latin typeface="Lexend Deca"/>
                <a:ea typeface="Lexend Deca"/>
                <a:cs typeface="Lexend Deca"/>
                <a:sym typeface="Lexend Deca"/>
              </a:rPr>
              <a:t>, infographics &amp; images by </a:t>
            </a:r>
            <a:r>
              <a:rPr b="1" lang="en" sz="1200">
                <a:solidFill>
                  <a:schemeClr val="accent1"/>
                </a:solidFill>
                <a:uFill>
                  <a:noFill/>
                </a:uFill>
                <a:latin typeface="Lexend Deca"/>
                <a:ea typeface="Lexend Deca"/>
                <a:cs typeface="Lexend Deca"/>
                <a:sym typeface="Lexend Deca"/>
                <a:hlinkClick r:id="rId4">
                  <a:extLst>
                    <a:ext uri="{A12FA001-AC4F-418D-AE19-62706E023703}">
                      <ahyp:hlinkClr val="tx"/>
                    </a:ext>
                  </a:extLst>
                </a:hlinkClick>
              </a:rPr>
              <a:t>Freepik</a:t>
            </a:r>
            <a:endParaRPr sz="1200">
              <a:solidFill>
                <a:schemeClr val="accent1"/>
              </a:solidFill>
              <a:latin typeface="Lexend Deca"/>
              <a:ea typeface="Lexend Deca"/>
              <a:cs typeface="Lexend Deca"/>
              <a:sym typeface="Lexend Deca"/>
            </a:endParaRPr>
          </a:p>
        </p:txBody>
      </p:sp>
      <p:sp>
        <p:nvSpPr>
          <p:cNvPr id="3278" name="Google Shape;3278;p20"/>
          <p:cNvSpPr txBox="1"/>
          <p:nvPr>
            <p:ph idx="1" type="subTitle"/>
          </p:nvPr>
        </p:nvSpPr>
        <p:spPr>
          <a:xfrm>
            <a:off x="2757300" y="1607213"/>
            <a:ext cx="3629400" cy="108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a:solidFill>
                  <a:srgbClr val="000000"/>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 name="Shape 196"/>
        <p:cNvGrpSpPr/>
        <p:nvPr/>
      </p:nvGrpSpPr>
      <p:grpSpPr>
        <a:xfrm>
          <a:off x="0" y="0"/>
          <a:ext cx="0" cy="0"/>
          <a:chOff x="0" y="0"/>
          <a:chExt cx="0" cy="0"/>
        </a:xfrm>
      </p:grpSpPr>
      <p:grpSp>
        <p:nvGrpSpPr>
          <p:cNvPr id="197" name="Google Shape;197;p3"/>
          <p:cNvGrpSpPr/>
          <p:nvPr/>
        </p:nvGrpSpPr>
        <p:grpSpPr>
          <a:xfrm>
            <a:off x="-496171" y="-467123"/>
            <a:ext cx="10136400" cy="6102350"/>
            <a:chOff x="-496171" y="-467123"/>
            <a:chExt cx="10136400" cy="6102350"/>
          </a:xfrm>
        </p:grpSpPr>
        <p:cxnSp>
          <p:nvCxnSpPr>
            <p:cNvPr id="198" name="Google Shape;198;p3"/>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99" name="Google Shape;199;p3"/>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
            <p:cNvCxnSpPr>
              <a:stCxn id="200" idx="1"/>
              <a:endCxn id="209"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0" name="Google Shape;210;p3"/>
            <p:cNvCxnSpPr>
              <a:stCxn id="199" idx="2"/>
              <a:endCxn id="209"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1" name="Google Shape;211;p3"/>
            <p:cNvCxnSpPr>
              <a:stCxn id="199" idx="1"/>
              <a:endCxn id="212"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3"/>
            <p:cNvCxnSpPr>
              <a:stCxn id="200" idx="2"/>
              <a:endCxn id="214"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5" name="Google Shape;215;p3"/>
            <p:cNvCxnSpPr>
              <a:stCxn id="202" idx="1"/>
              <a:endCxn id="216"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7" name="Google Shape;217;p3"/>
            <p:cNvCxnSpPr>
              <a:stCxn id="201" idx="2"/>
              <a:endCxn id="216"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18" name="Google Shape;218;p3"/>
            <p:cNvCxnSpPr>
              <a:stCxn id="201" idx="1"/>
              <a:endCxn id="219"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0" name="Google Shape;220;p3"/>
            <p:cNvCxnSpPr>
              <a:stCxn id="202" idx="2"/>
              <a:endCxn id="212"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1" name="Google Shape;221;p3"/>
            <p:cNvCxnSpPr>
              <a:stCxn id="204" idx="1"/>
              <a:endCxn id="222"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3" name="Google Shape;223;p3"/>
            <p:cNvCxnSpPr>
              <a:stCxn id="203" idx="2"/>
              <a:endCxn id="222"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4" name="Google Shape;224;p3"/>
            <p:cNvCxnSpPr>
              <a:stCxn id="203" idx="1"/>
              <a:endCxn id="225"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6" name="Google Shape;226;p3"/>
            <p:cNvCxnSpPr>
              <a:stCxn id="204" idx="2"/>
              <a:endCxn id="219"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7" name="Google Shape;227;p3"/>
            <p:cNvCxnSpPr>
              <a:stCxn id="206" idx="1"/>
              <a:endCxn id="228"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29" name="Google Shape;229;p3"/>
            <p:cNvCxnSpPr>
              <a:stCxn id="205" idx="2"/>
              <a:endCxn id="228"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0" name="Google Shape;230;p3"/>
            <p:cNvCxnSpPr>
              <a:stCxn id="205" idx="1"/>
              <a:endCxn id="231"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2" name="Google Shape;232;p3"/>
            <p:cNvCxnSpPr>
              <a:stCxn id="206" idx="2"/>
              <a:endCxn id="225"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3" name="Google Shape;233;p3"/>
            <p:cNvCxnSpPr>
              <a:stCxn id="207" idx="2"/>
              <a:endCxn id="231"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34" name="Google Shape;234;p3"/>
            <p:cNvCxnSpPr>
              <a:stCxn id="207" idx="1"/>
              <a:endCxn id="235"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209" name="Google Shape;209;p3"/>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3"/>
            <p:cNvCxnSpPr>
              <a:stCxn id="214" idx="3"/>
              <a:endCxn id="235"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37" name="Google Shape;237;p3"/>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38" name="Google Shape;238;p3"/>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3"/>
            <p:cNvCxnSpPr>
              <a:stCxn id="239" idx="1"/>
              <a:endCxn id="248"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49" name="Google Shape;249;p3"/>
            <p:cNvCxnSpPr>
              <a:stCxn id="238" idx="2"/>
              <a:endCxn id="248"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0" name="Google Shape;250;p3"/>
            <p:cNvCxnSpPr>
              <a:stCxn id="238" idx="1"/>
              <a:endCxn id="251"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2" name="Google Shape;252;p3"/>
            <p:cNvCxnSpPr>
              <a:stCxn id="239" idx="2"/>
              <a:endCxn id="253"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4" name="Google Shape;254;p3"/>
            <p:cNvCxnSpPr>
              <a:stCxn id="241" idx="1"/>
              <a:endCxn id="255"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3"/>
            <p:cNvCxnSpPr>
              <a:stCxn id="240" idx="2"/>
              <a:endCxn id="255"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
            <p:cNvCxnSpPr>
              <a:stCxn id="240" idx="1"/>
              <a:endCxn id="258"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59" name="Google Shape;259;p3"/>
            <p:cNvCxnSpPr>
              <a:stCxn id="241" idx="2"/>
              <a:endCxn id="251"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0" name="Google Shape;260;p3"/>
            <p:cNvCxnSpPr>
              <a:stCxn id="243" idx="1"/>
              <a:endCxn id="261"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2" name="Google Shape;262;p3"/>
            <p:cNvCxnSpPr>
              <a:stCxn id="242" idx="2"/>
              <a:endCxn id="261"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3" name="Google Shape;263;p3"/>
            <p:cNvCxnSpPr>
              <a:stCxn id="242" idx="1"/>
              <a:endCxn id="264"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5" name="Google Shape;265;p3"/>
            <p:cNvCxnSpPr>
              <a:stCxn id="243" idx="2"/>
              <a:endCxn id="258"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6" name="Google Shape;266;p3"/>
            <p:cNvCxnSpPr>
              <a:stCxn id="245" idx="1"/>
              <a:endCxn id="267"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8" name="Google Shape;268;p3"/>
            <p:cNvCxnSpPr>
              <a:stCxn id="244" idx="2"/>
              <a:endCxn id="267"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69" name="Google Shape;269;p3"/>
            <p:cNvCxnSpPr>
              <a:stCxn id="244" idx="1"/>
              <a:endCxn id="270"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1" name="Google Shape;271;p3"/>
            <p:cNvCxnSpPr>
              <a:stCxn id="245" idx="2"/>
              <a:endCxn id="264"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2" name="Google Shape;272;p3"/>
            <p:cNvCxnSpPr>
              <a:stCxn id="246" idx="2"/>
              <a:endCxn id="270"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273" name="Google Shape;273;p3"/>
            <p:cNvCxnSpPr>
              <a:stCxn id="246" idx="1"/>
              <a:endCxn id="274"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275" name="Google Shape;275;p3"/>
            <p:cNvGrpSpPr/>
            <p:nvPr/>
          </p:nvGrpSpPr>
          <p:grpSpPr>
            <a:xfrm>
              <a:off x="-496171" y="3198027"/>
              <a:ext cx="10136342" cy="603900"/>
              <a:chOff x="26526" y="1502274"/>
              <a:chExt cx="10136342" cy="603900"/>
            </a:xfrm>
          </p:grpSpPr>
          <p:sp>
            <p:nvSpPr>
              <p:cNvPr id="248" name="Google Shape;248;p3"/>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3"/>
            <p:cNvCxnSpPr>
              <a:stCxn id="253" idx="3"/>
              <a:endCxn id="274"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277" name="Google Shape;277;p3"/>
            <p:cNvCxnSpPr>
              <a:stCxn id="239" idx="5"/>
              <a:endCxn id="209"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8" name="Google Shape;278;p3"/>
            <p:cNvCxnSpPr>
              <a:stCxn id="238" idx="4"/>
              <a:endCxn id="209"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79" name="Google Shape;279;p3"/>
            <p:cNvCxnSpPr>
              <a:stCxn id="238" idx="5"/>
              <a:endCxn id="212"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0" name="Google Shape;280;p3"/>
            <p:cNvCxnSpPr>
              <a:stCxn id="239" idx="4"/>
              <a:endCxn id="214"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1" name="Google Shape;281;p3"/>
            <p:cNvCxnSpPr>
              <a:stCxn id="241" idx="5"/>
              <a:endCxn id="216"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2" name="Google Shape;282;p3"/>
            <p:cNvCxnSpPr>
              <a:stCxn id="240" idx="4"/>
              <a:endCxn id="216"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3" name="Google Shape;283;p3"/>
            <p:cNvCxnSpPr>
              <a:stCxn id="240" idx="5"/>
              <a:endCxn id="219"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4" name="Google Shape;284;p3"/>
            <p:cNvCxnSpPr>
              <a:stCxn id="241" idx="4"/>
              <a:endCxn id="212"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5" name="Google Shape;285;p3"/>
            <p:cNvCxnSpPr>
              <a:stCxn id="243" idx="5"/>
              <a:endCxn id="222"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6" name="Google Shape;286;p3"/>
            <p:cNvCxnSpPr>
              <a:stCxn id="242" idx="4"/>
              <a:endCxn id="222"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7" name="Google Shape;287;p3"/>
            <p:cNvCxnSpPr>
              <a:stCxn id="242" idx="5"/>
              <a:endCxn id="225"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8" name="Google Shape;288;p3"/>
            <p:cNvCxnSpPr>
              <a:stCxn id="243" idx="4"/>
              <a:endCxn id="219"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89" name="Google Shape;289;p3"/>
            <p:cNvCxnSpPr>
              <a:stCxn id="245" idx="5"/>
              <a:endCxn id="228"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0" name="Google Shape;290;p3"/>
            <p:cNvCxnSpPr>
              <a:stCxn id="244" idx="4"/>
              <a:endCxn id="228"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
            <p:cNvCxnSpPr>
              <a:stCxn id="244" idx="5"/>
              <a:endCxn id="231"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2" name="Google Shape;292;p3"/>
            <p:cNvCxnSpPr>
              <a:stCxn id="245" idx="4"/>
              <a:endCxn id="225"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3"/>
            <p:cNvCxnSpPr>
              <a:stCxn id="246" idx="4"/>
              <a:endCxn id="231"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4" name="Google Shape;294;p3"/>
            <p:cNvCxnSpPr>
              <a:stCxn id="246" idx="5"/>
              <a:endCxn id="235"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295" name="Google Shape;295;p3"/>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p3"/>
            <p:cNvCxnSpPr>
              <a:stCxn id="297" idx="1"/>
              <a:endCxn id="306"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7" name="Google Shape;307;p3"/>
            <p:cNvCxnSpPr>
              <a:stCxn id="296" idx="2"/>
              <a:endCxn id="306"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08" name="Google Shape;308;p3"/>
            <p:cNvCxnSpPr>
              <a:stCxn id="296" idx="1"/>
              <a:endCxn id="309"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0" name="Google Shape;310;p3"/>
            <p:cNvCxnSpPr>
              <a:stCxn id="297" idx="2"/>
              <a:endCxn id="311"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p3"/>
            <p:cNvCxnSpPr>
              <a:stCxn id="299" idx="1"/>
              <a:endCxn id="313"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4" name="Google Shape;314;p3"/>
            <p:cNvCxnSpPr>
              <a:stCxn id="298" idx="2"/>
              <a:endCxn id="313"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5" name="Google Shape;315;p3"/>
            <p:cNvCxnSpPr>
              <a:stCxn id="298" idx="1"/>
              <a:endCxn id="316"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7" name="Google Shape;317;p3"/>
            <p:cNvCxnSpPr>
              <a:stCxn id="299" idx="2"/>
              <a:endCxn id="309"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18" name="Google Shape;318;p3"/>
            <p:cNvCxnSpPr>
              <a:stCxn id="301" idx="1"/>
              <a:endCxn id="319"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0" name="Google Shape;320;p3"/>
            <p:cNvCxnSpPr>
              <a:stCxn id="300" idx="2"/>
              <a:endCxn id="319"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1" name="Google Shape;321;p3"/>
            <p:cNvCxnSpPr>
              <a:stCxn id="300" idx="1"/>
              <a:endCxn id="322"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3" name="Google Shape;323;p3"/>
            <p:cNvCxnSpPr>
              <a:stCxn id="301" idx="2"/>
              <a:endCxn id="316"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4" name="Google Shape;324;p3"/>
            <p:cNvCxnSpPr>
              <a:stCxn id="303" idx="1"/>
              <a:endCxn id="325"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3"/>
            <p:cNvCxnSpPr>
              <a:stCxn id="302" idx="2"/>
              <a:endCxn id="325"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3"/>
            <p:cNvCxnSpPr>
              <a:stCxn id="302" idx="1"/>
              <a:endCxn id="328"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3"/>
            <p:cNvCxnSpPr>
              <a:stCxn id="303" idx="2"/>
              <a:endCxn id="322"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 name="Google Shape;330;p3"/>
            <p:cNvCxnSpPr>
              <a:stCxn id="304" idx="2"/>
              <a:endCxn id="328"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 name="Google Shape;331;p3"/>
            <p:cNvCxnSpPr>
              <a:stCxn id="304" idx="1"/>
              <a:endCxn id="332"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06" name="Google Shape;306;p3"/>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
            <p:cNvCxnSpPr>
              <a:stCxn id="311" idx="3"/>
              <a:endCxn id="332"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34" name="Google Shape;334;p3"/>
            <p:cNvCxnSpPr>
              <a:stCxn id="297" idx="5"/>
              <a:endCxn id="248"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5" name="Google Shape;335;p3"/>
            <p:cNvCxnSpPr>
              <a:stCxn id="296" idx="4"/>
              <a:endCxn id="248"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 name="Google Shape;336;p3"/>
            <p:cNvCxnSpPr>
              <a:stCxn id="296" idx="5"/>
              <a:endCxn id="251"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 name="Google Shape;337;p3"/>
            <p:cNvCxnSpPr>
              <a:stCxn id="297" idx="4"/>
              <a:endCxn id="253"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8" name="Google Shape;338;p3"/>
            <p:cNvCxnSpPr>
              <a:stCxn id="299" idx="5"/>
              <a:endCxn id="255"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9" name="Google Shape;339;p3"/>
            <p:cNvCxnSpPr>
              <a:stCxn id="298" idx="4"/>
              <a:endCxn id="255"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0" name="Google Shape;340;p3"/>
            <p:cNvCxnSpPr>
              <a:stCxn id="298" idx="5"/>
              <a:endCxn id="258"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1" name="Google Shape;341;p3"/>
            <p:cNvCxnSpPr>
              <a:stCxn id="299" idx="4"/>
              <a:endCxn id="251"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 name="Google Shape;342;p3"/>
            <p:cNvCxnSpPr>
              <a:stCxn id="301" idx="5"/>
              <a:endCxn id="261"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 name="Google Shape;343;p3"/>
            <p:cNvCxnSpPr>
              <a:stCxn id="300" idx="4"/>
              <a:endCxn id="261"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4" name="Google Shape;344;p3"/>
            <p:cNvCxnSpPr>
              <a:stCxn id="300" idx="5"/>
              <a:endCxn id="264"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5" name="Google Shape;345;p3"/>
            <p:cNvCxnSpPr>
              <a:stCxn id="301" idx="4"/>
              <a:endCxn id="258"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6" name="Google Shape;346;p3"/>
            <p:cNvCxnSpPr>
              <a:stCxn id="303" idx="5"/>
              <a:endCxn id="267"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7" name="Google Shape;347;p3"/>
            <p:cNvCxnSpPr>
              <a:stCxn id="302" idx="4"/>
              <a:endCxn id="267"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8" name="Google Shape;348;p3"/>
            <p:cNvCxnSpPr>
              <a:stCxn id="302" idx="5"/>
              <a:endCxn id="270"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9" name="Google Shape;349;p3"/>
            <p:cNvCxnSpPr>
              <a:stCxn id="303" idx="4"/>
              <a:endCxn id="264"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0" name="Google Shape;350;p3"/>
            <p:cNvCxnSpPr>
              <a:stCxn id="304" idx="4"/>
              <a:endCxn id="270"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1" name="Google Shape;351;p3"/>
            <p:cNvCxnSpPr>
              <a:stCxn id="304" idx="5"/>
              <a:endCxn id="274"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352" name="Google Shape;352;p3"/>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3"/>
            <p:cNvCxnSpPr>
              <a:stCxn id="353" idx="3"/>
              <a:endCxn id="361"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63" name="Google Shape;363;p3"/>
            <p:cNvCxnSpPr>
              <a:stCxn id="200" idx="5"/>
              <a:endCxn id="352"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 name="Google Shape;364;p3"/>
            <p:cNvCxnSpPr>
              <a:stCxn id="199" idx="4"/>
              <a:endCxn id="352"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5" name="Google Shape;365;p3"/>
            <p:cNvCxnSpPr>
              <a:stCxn id="199" idx="5"/>
              <a:endCxn id="355"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6" name="Google Shape;366;p3"/>
            <p:cNvCxnSpPr>
              <a:stCxn id="200" idx="4"/>
              <a:endCxn id="353"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7" name="Google Shape;367;p3"/>
            <p:cNvCxnSpPr>
              <a:stCxn id="202" idx="5"/>
              <a:endCxn id="354"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8" name="Google Shape;368;p3"/>
            <p:cNvCxnSpPr>
              <a:stCxn id="201" idx="4"/>
              <a:endCxn id="354"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9" name="Google Shape;369;p3"/>
            <p:cNvCxnSpPr>
              <a:stCxn id="201" idx="5"/>
              <a:endCxn id="357"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0" name="Google Shape;370;p3"/>
            <p:cNvCxnSpPr>
              <a:stCxn id="202" idx="4"/>
              <a:endCxn id="355"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1" name="Google Shape;371;p3"/>
            <p:cNvCxnSpPr>
              <a:stCxn id="204" idx="5"/>
              <a:endCxn id="356"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2" name="Google Shape;372;p3"/>
            <p:cNvCxnSpPr>
              <a:stCxn id="203" idx="4"/>
              <a:endCxn id="356"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3" name="Google Shape;373;p3"/>
            <p:cNvCxnSpPr>
              <a:stCxn id="203" idx="5"/>
              <a:endCxn id="359"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4" name="Google Shape;374;p3"/>
            <p:cNvCxnSpPr>
              <a:stCxn id="204" idx="4"/>
              <a:endCxn id="357"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5" name="Google Shape;375;p3"/>
            <p:cNvCxnSpPr>
              <a:stCxn id="206" idx="5"/>
              <a:endCxn id="358"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6" name="Google Shape;376;p3"/>
            <p:cNvCxnSpPr>
              <a:stCxn id="205" idx="4"/>
              <a:endCxn id="358"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7" name="Google Shape;377;p3"/>
            <p:cNvCxnSpPr>
              <a:stCxn id="205" idx="5"/>
              <a:endCxn id="360"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8" name="Google Shape;378;p3"/>
            <p:cNvCxnSpPr>
              <a:stCxn id="206" idx="4"/>
              <a:endCxn id="359"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79" name="Google Shape;379;p3"/>
            <p:cNvCxnSpPr>
              <a:stCxn id="207" idx="4"/>
              <a:endCxn id="360"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80" name="Google Shape;380;p3"/>
            <p:cNvCxnSpPr>
              <a:stCxn id="207" idx="5"/>
              <a:endCxn id="361"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381" name="Google Shape;381;p3"/>
          <p:cNvSpPr/>
          <p:nvPr/>
        </p:nvSpPr>
        <p:spPr>
          <a:xfrm>
            <a:off x="713400" y="539700"/>
            <a:ext cx="7387500" cy="4064100"/>
          </a:xfrm>
          <a:prstGeom prst="homePlate">
            <a:avLst>
              <a:gd fmla="val 24608" name="adj"/>
            </a:avLst>
          </a:prstGeom>
          <a:solidFill>
            <a:schemeClr val="lt1"/>
          </a:solidFill>
          <a:ln cap="flat" cmpd="sng" w="952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txBox="1"/>
          <p:nvPr>
            <p:ph type="title"/>
          </p:nvPr>
        </p:nvSpPr>
        <p:spPr>
          <a:xfrm>
            <a:off x="2936950" y="1526450"/>
            <a:ext cx="3560700" cy="17028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accent2"/>
              </a:buClr>
              <a:buSzPts val="3600"/>
              <a:buNone/>
              <a:defRPr b="1" sz="5000">
                <a:solidFill>
                  <a:schemeClr val="accent2"/>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p:txBody>
      </p:sp>
      <p:sp>
        <p:nvSpPr>
          <p:cNvPr id="383" name="Google Shape;383;p3"/>
          <p:cNvSpPr txBox="1"/>
          <p:nvPr>
            <p:ph idx="1" type="subTitle"/>
          </p:nvPr>
        </p:nvSpPr>
        <p:spPr>
          <a:xfrm>
            <a:off x="3027377" y="3285325"/>
            <a:ext cx="3348300" cy="527100"/>
          </a:xfrm>
          <a:prstGeom prst="rect">
            <a:avLst/>
          </a:prstGeom>
          <a:solidFill>
            <a:schemeClr val="accent1"/>
          </a:solidFill>
        </p:spPr>
        <p:txBody>
          <a:bodyPr anchorCtr="0" anchor="ctr" bIns="91425" lIns="91425" spcFirstLastPara="1" rIns="91425" wrap="square" tIns="91425">
            <a:noAutofit/>
          </a:bodyPr>
          <a:lstStyle>
            <a:lvl1pPr lvl="0">
              <a:spcBef>
                <a:spcPts val="0"/>
              </a:spcBef>
              <a:spcAft>
                <a:spcPts val="0"/>
              </a:spcAft>
              <a:buSzPts val="1500"/>
              <a:buNone/>
              <a:defRPr sz="1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84" name="Google Shape;384;p3"/>
          <p:cNvSpPr txBox="1"/>
          <p:nvPr>
            <p:ph hasCustomPrompt="1" idx="2" type="title"/>
          </p:nvPr>
        </p:nvSpPr>
        <p:spPr>
          <a:xfrm>
            <a:off x="1111874" y="2444492"/>
            <a:ext cx="1708800" cy="1555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1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3279" name="Shape 3279"/>
        <p:cNvGrpSpPr/>
        <p:nvPr/>
      </p:nvGrpSpPr>
      <p:grpSpPr>
        <a:xfrm>
          <a:off x="0" y="0"/>
          <a:ext cx="0" cy="0"/>
          <a:chOff x="0" y="0"/>
          <a:chExt cx="0" cy="0"/>
        </a:xfrm>
      </p:grpSpPr>
      <p:grpSp>
        <p:nvGrpSpPr>
          <p:cNvPr id="3280" name="Google Shape;3280;p21"/>
          <p:cNvGrpSpPr/>
          <p:nvPr/>
        </p:nvGrpSpPr>
        <p:grpSpPr>
          <a:xfrm>
            <a:off x="-496171" y="-467123"/>
            <a:ext cx="10136400" cy="6102350"/>
            <a:chOff x="-496171" y="-467123"/>
            <a:chExt cx="10136400" cy="6102350"/>
          </a:xfrm>
        </p:grpSpPr>
        <p:cxnSp>
          <p:nvCxnSpPr>
            <p:cNvPr id="3281" name="Google Shape;3281;p21"/>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282" name="Google Shape;3282;p21"/>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1"/>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1"/>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1"/>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1"/>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1"/>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1"/>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1"/>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1"/>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1" name="Google Shape;3291;p21"/>
            <p:cNvCxnSpPr>
              <a:stCxn id="3283" idx="1"/>
              <a:endCxn id="3292"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93" name="Google Shape;3293;p21"/>
            <p:cNvCxnSpPr>
              <a:stCxn id="3282" idx="2"/>
              <a:endCxn id="3292"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94" name="Google Shape;3294;p21"/>
            <p:cNvCxnSpPr>
              <a:stCxn id="3282" idx="1"/>
              <a:endCxn id="3295"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96" name="Google Shape;3296;p21"/>
            <p:cNvCxnSpPr>
              <a:stCxn id="3283" idx="2"/>
              <a:endCxn id="3297"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298" name="Google Shape;3298;p21"/>
            <p:cNvCxnSpPr>
              <a:stCxn id="3285" idx="1"/>
              <a:endCxn id="3299"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0" name="Google Shape;3300;p21"/>
            <p:cNvCxnSpPr>
              <a:stCxn id="3284" idx="2"/>
              <a:endCxn id="3299"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1" name="Google Shape;3301;p21"/>
            <p:cNvCxnSpPr>
              <a:stCxn id="3284" idx="1"/>
              <a:endCxn id="3302"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3" name="Google Shape;3303;p21"/>
            <p:cNvCxnSpPr>
              <a:stCxn id="3285" idx="2"/>
              <a:endCxn id="3295"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4" name="Google Shape;3304;p21"/>
            <p:cNvCxnSpPr>
              <a:stCxn id="3287" idx="1"/>
              <a:endCxn id="3305"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6" name="Google Shape;3306;p21"/>
            <p:cNvCxnSpPr>
              <a:stCxn id="3286" idx="2"/>
              <a:endCxn id="3305"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7" name="Google Shape;3307;p21"/>
            <p:cNvCxnSpPr>
              <a:stCxn id="3286" idx="1"/>
              <a:endCxn id="3308"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09" name="Google Shape;3309;p21"/>
            <p:cNvCxnSpPr>
              <a:stCxn id="3287" idx="2"/>
              <a:endCxn id="3302"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0" name="Google Shape;3310;p21"/>
            <p:cNvCxnSpPr>
              <a:stCxn id="3289" idx="1"/>
              <a:endCxn id="3311"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2" name="Google Shape;3312;p21"/>
            <p:cNvCxnSpPr>
              <a:stCxn id="3288" idx="2"/>
              <a:endCxn id="3311"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3" name="Google Shape;3313;p21"/>
            <p:cNvCxnSpPr>
              <a:stCxn id="3288" idx="1"/>
              <a:endCxn id="3314"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5" name="Google Shape;3315;p21"/>
            <p:cNvCxnSpPr>
              <a:stCxn id="3289" idx="2"/>
              <a:endCxn id="3308"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6" name="Google Shape;3316;p21"/>
            <p:cNvCxnSpPr>
              <a:stCxn id="3290" idx="2"/>
              <a:endCxn id="3314"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17" name="Google Shape;3317;p21"/>
            <p:cNvCxnSpPr>
              <a:stCxn id="3290" idx="1"/>
              <a:endCxn id="3318"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292" name="Google Shape;3292;p21"/>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1"/>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1"/>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1"/>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1"/>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1"/>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1"/>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1"/>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1"/>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1"/>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9" name="Google Shape;3319;p21"/>
            <p:cNvCxnSpPr>
              <a:stCxn id="3297" idx="3"/>
              <a:endCxn id="3318"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320" name="Google Shape;3320;p21"/>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321" name="Google Shape;3321;p21"/>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1"/>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1"/>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1"/>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1"/>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1"/>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1"/>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1"/>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1"/>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1"/>
            <p:cNvCxnSpPr>
              <a:stCxn id="3322" idx="1"/>
              <a:endCxn id="3331"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32" name="Google Shape;3332;p21"/>
            <p:cNvCxnSpPr>
              <a:stCxn id="3321" idx="2"/>
              <a:endCxn id="3331"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33" name="Google Shape;3333;p21"/>
            <p:cNvCxnSpPr>
              <a:stCxn id="3321" idx="1"/>
              <a:endCxn id="3334"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35" name="Google Shape;3335;p21"/>
            <p:cNvCxnSpPr>
              <a:stCxn id="3322" idx="2"/>
              <a:endCxn id="3336"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37" name="Google Shape;3337;p21"/>
            <p:cNvCxnSpPr>
              <a:stCxn id="3324" idx="1"/>
              <a:endCxn id="3338"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39" name="Google Shape;3339;p21"/>
            <p:cNvCxnSpPr>
              <a:stCxn id="3323" idx="2"/>
              <a:endCxn id="3338"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0" name="Google Shape;3340;p21"/>
            <p:cNvCxnSpPr>
              <a:stCxn id="3323" idx="1"/>
              <a:endCxn id="3341"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2" name="Google Shape;3342;p21"/>
            <p:cNvCxnSpPr>
              <a:stCxn id="3324" idx="2"/>
              <a:endCxn id="3334"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3" name="Google Shape;3343;p21"/>
            <p:cNvCxnSpPr>
              <a:stCxn id="3326" idx="1"/>
              <a:endCxn id="3344"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5" name="Google Shape;3345;p21"/>
            <p:cNvCxnSpPr>
              <a:stCxn id="3325" idx="2"/>
              <a:endCxn id="3344"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6" name="Google Shape;3346;p21"/>
            <p:cNvCxnSpPr>
              <a:stCxn id="3325" idx="1"/>
              <a:endCxn id="3347"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8" name="Google Shape;3348;p21"/>
            <p:cNvCxnSpPr>
              <a:stCxn id="3326" idx="2"/>
              <a:endCxn id="3341"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49" name="Google Shape;3349;p21"/>
            <p:cNvCxnSpPr>
              <a:stCxn id="3328" idx="1"/>
              <a:endCxn id="3350"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51" name="Google Shape;3351;p21"/>
            <p:cNvCxnSpPr>
              <a:stCxn id="3327" idx="2"/>
              <a:endCxn id="3350"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52" name="Google Shape;3352;p21"/>
            <p:cNvCxnSpPr>
              <a:stCxn id="3327" idx="1"/>
              <a:endCxn id="3353"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54" name="Google Shape;3354;p21"/>
            <p:cNvCxnSpPr>
              <a:stCxn id="3328" idx="2"/>
              <a:endCxn id="3347"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55" name="Google Shape;3355;p21"/>
            <p:cNvCxnSpPr>
              <a:stCxn id="3329" idx="2"/>
              <a:endCxn id="3353"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56" name="Google Shape;3356;p21"/>
            <p:cNvCxnSpPr>
              <a:stCxn id="3329" idx="1"/>
              <a:endCxn id="3357"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3358" name="Google Shape;3358;p21"/>
            <p:cNvGrpSpPr/>
            <p:nvPr/>
          </p:nvGrpSpPr>
          <p:grpSpPr>
            <a:xfrm>
              <a:off x="-496171" y="3198027"/>
              <a:ext cx="10136342" cy="603900"/>
              <a:chOff x="26526" y="1502274"/>
              <a:chExt cx="10136342" cy="603900"/>
            </a:xfrm>
          </p:grpSpPr>
          <p:sp>
            <p:nvSpPr>
              <p:cNvPr id="3331" name="Google Shape;3331;p21"/>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1"/>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1"/>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1"/>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1"/>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1"/>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1"/>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1"/>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1"/>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1"/>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59" name="Google Shape;3359;p21"/>
            <p:cNvCxnSpPr>
              <a:stCxn id="3336" idx="3"/>
              <a:endCxn id="3357"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360" name="Google Shape;3360;p21"/>
            <p:cNvCxnSpPr>
              <a:stCxn id="3322" idx="5"/>
              <a:endCxn id="3292"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1" name="Google Shape;3361;p21"/>
            <p:cNvCxnSpPr>
              <a:stCxn id="3321" idx="4"/>
              <a:endCxn id="3292"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2" name="Google Shape;3362;p21"/>
            <p:cNvCxnSpPr>
              <a:stCxn id="3321" idx="5"/>
              <a:endCxn id="3295"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3" name="Google Shape;3363;p21"/>
            <p:cNvCxnSpPr>
              <a:stCxn id="3322" idx="4"/>
              <a:endCxn id="3297"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4" name="Google Shape;3364;p21"/>
            <p:cNvCxnSpPr>
              <a:stCxn id="3324" idx="5"/>
              <a:endCxn id="3299"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5" name="Google Shape;3365;p21"/>
            <p:cNvCxnSpPr>
              <a:stCxn id="3323" idx="4"/>
              <a:endCxn id="3299"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6" name="Google Shape;3366;p21"/>
            <p:cNvCxnSpPr>
              <a:stCxn id="3323" idx="5"/>
              <a:endCxn id="3302"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7" name="Google Shape;3367;p21"/>
            <p:cNvCxnSpPr>
              <a:stCxn id="3324" idx="4"/>
              <a:endCxn id="3295"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8" name="Google Shape;3368;p21"/>
            <p:cNvCxnSpPr>
              <a:stCxn id="3326" idx="5"/>
              <a:endCxn id="3305"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69" name="Google Shape;3369;p21"/>
            <p:cNvCxnSpPr>
              <a:stCxn id="3325" idx="4"/>
              <a:endCxn id="3305"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0" name="Google Shape;3370;p21"/>
            <p:cNvCxnSpPr>
              <a:stCxn id="3325" idx="5"/>
              <a:endCxn id="3308"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1" name="Google Shape;3371;p21"/>
            <p:cNvCxnSpPr>
              <a:stCxn id="3326" idx="4"/>
              <a:endCxn id="3302"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2" name="Google Shape;3372;p21"/>
            <p:cNvCxnSpPr>
              <a:stCxn id="3328" idx="5"/>
              <a:endCxn id="3311"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3" name="Google Shape;3373;p21"/>
            <p:cNvCxnSpPr>
              <a:stCxn id="3327" idx="4"/>
              <a:endCxn id="3311"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4" name="Google Shape;3374;p21"/>
            <p:cNvCxnSpPr>
              <a:stCxn id="3327" idx="5"/>
              <a:endCxn id="3314"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5" name="Google Shape;3375;p21"/>
            <p:cNvCxnSpPr>
              <a:stCxn id="3328" idx="4"/>
              <a:endCxn id="3308"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6" name="Google Shape;3376;p21"/>
            <p:cNvCxnSpPr>
              <a:stCxn id="3329" idx="4"/>
              <a:endCxn id="3314"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7" name="Google Shape;3377;p21"/>
            <p:cNvCxnSpPr>
              <a:stCxn id="3329" idx="5"/>
              <a:endCxn id="3318"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378" name="Google Shape;3378;p21"/>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379" name="Google Shape;3379;p21"/>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1"/>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1"/>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1"/>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1"/>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1"/>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1"/>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1"/>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1"/>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8" name="Google Shape;3388;p21"/>
            <p:cNvCxnSpPr>
              <a:stCxn id="3380" idx="1"/>
              <a:endCxn id="3389"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0" name="Google Shape;3390;p21"/>
            <p:cNvCxnSpPr>
              <a:stCxn id="3379" idx="2"/>
              <a:endCxn id="3389"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1" name="Google Shape;3391;p21"/>
            <p:cNvCxnSpPr>
              <a:stCxn id="3379" idx="1"/>
              <a:endCxn id="3392"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3" name="Google Shape;3393;p21"/>
            <p:cNvCxnSpPr>
              <a:stCxn id="3380" idx="2"/>
              <a:endCxn id="3394"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5" name="Google Shape;3395;p21"/>
            <p:cNvCxnSpPr>
              <a:stCxn id="3382" idx="1"/>
              <a:endCxn id="3396"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7" name="Google Shape;3397;p21"/>
            <p:cNvCxnSpPr>
              <a:stCxn id="3381" idx="2"/>
              <a:endCxn id="3396"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398" name="Google Shape;3398;p21"/>
            <p:cNvCxnSpPr>
              <a:stCxn id="3381" idx="1"/>
              <a:endCxn id="3399"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0" name="Google Shape;3400;p21"/>
            <p:cNvCxnSpPr>
              <a:stCxn id="3382" idx="2"/>
              <a:endCxn id="3392"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1" name="Google Shape;3401;p21"/>
            <p:cNvCxnSpPr>
              <a:stCxn id="3384" idx="1"/>
              <a:endCxn id="3402"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3" name="Google Shape;3403;p21"/>
            <p:cNvCxnSpPr>
              <a:stCxn id="3383" idx="2"/>
              <a:endCxn id="3402"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4" name="Google Shape;3404;p21"/>
            <p:cNvCxnSpPr>
              <a:stCxn id="3383" idx="1"/>
              <a:endCxn id="3405"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6" name="Google Shape;3406;p21"/>
            <p:cNvCxnSpPr>
              <a:stCxn id="3384" idx="2"/>
              <a:endCxn id="3399"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7" name="Google Shape;3407;p21"/>
            <p:cNvCxnSpPr>
              <a:stCxn id="3386" idx="1"/>
              <a:endCxn id="3408"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09" name="Google Shape;3409;p21"/>
            <p:cNvCxnSpPr>
              <a:stCxn id="3385" idx="2"/>
              <a:endCxn id="3408"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10" name="Google Shape;3410;p21"/>
            <p:cNvCxnSpPr>
              <a:stCxn id="3385" idx="1"/>
              <a:endCxn id="3411"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12" name="Google Shape;3412;p21"/>
            <p:cNvCxnSpPr>
              <a:stCxn id="3386" idx="2"/>
              <a:endCxn id="3405"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13" name="Google Shape;3413;p21"/>
            <p:cNvCxnSpPr>
              <a:stCxn id="3387" idx="2"/>
              <a:endCxn id="3411"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14" name="Google Shape;3414;p21"/>
            <p:cNvCxnSpPr>
              <a:stCxn id="3387" idx="1"/>
              <a:endCxn id="3415"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389" name="Google Shape;3389;p21"/>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1"/>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1"/>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1"/>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1"/>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1"/>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1"/>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1"/>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1"/>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1"/>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6" name="Google Shape;3416;p21"/>
            <p:cNvCxnSpPr>
              <a:stCxn id="3394" idx="3"/>
              <a:endCxn id="3415"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417" name="Google Shape;3417;p21"/>
            <p:cNvCxnSpPr>
              <a:stCxn id="3380" idx="5"/>
              <a:endCxn id="3331"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18" name="Google Shape;3418;p21"/>
            <p:cNvCxnSpPr>
              <a:stCxn id="3379" idx="4"/>
              <a:endCxn id="3331"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19" name="Google Shape;3419;p21"/>
            <p:cNvCxnSpPr>
              <a:stCxn id="3379" idx="5"/>
              <a:endCxn id="3334"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0" name="Google Shape;3420;p21"/>
            <p:cNvCxnSpPr>
              <a:stCxn id="3380" idx="4"/>
              <a:endCxn id="3336"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1" name="Google Shape;3421;p21"/>
            <p:cNvCxnSpPr>
              <a:stCxn id="3382" idx="5"/>
              <a:endCxn id="3338"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2" name="Google Shape;3422;p21"/>
            <p:cNvCxnSpPr>
              <a:stCxn id="3381" idx="4"/>
              <a:endCxn id="3338"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3" name="Google Shape;3423;p21"/>
            <p:cNvCxnSpPr>
              <a:stCxn id="3381" idx="5"/>
              <a:endCxn id="3341"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4" name="Google Shape;3424;p21"/>
            <p:cNvCxnSpPr>
              <a:stCxn id="3382" idx="4"/>
              <a:endCxn id="3334"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5" name="Google Shape;3425;p21"/>
            <p:cNvCxnSpPr>
              <a:stCxn id="3384" idx="5"/>
              <a:endCxn id="3344"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6" name="Google Shape;3426;p21"/>
            <p:cNvCxnSpPr>
              <a:stCxn id="3383" idx="4"/>
              <a:endCxn id="3344"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7" name="Google Shape;3427;p21"/>
            <p:cNvCxnSpPr>
              <a:stCxn id="3383" idx="5"/>
              <a:endCxn id="3347"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8" name="Google Shape;3428;p21"/>
            <p:cNvCxnSpPr>
              <a:stCxn id="3384" idx="4"/>
              <a:endCxn id="3341"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29" name="Google Shape;3429;p21"/>
            <p:cNvCxnSpPr>
              <a:stCxn id="3386" idx="5"/>
              <a:endCxn id="3350"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0" name="Google Shape;3430;p21"/>
            <p:cNvCxnSpPr>
              <a:stCxn id="3385" idx="4"/>
              <a:endCxn id="3350"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1" name="Google Shape;3431;p21"/>
            <p:cNvCxnSpPr>
              <a:stCxn id="3385" idx="5"/>
              <a:endCxn id="3353"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2" name="Google Shape;3432;p21"/>
            <p:cNvCxnSpPr>
              <a:stCxn id="3386" idx="4"/>
              <a:endCxn id="3347"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3" name="Google Shape;3433;p21"/>
            <p:cNvCxnSpPr>
              <a:stCxn id="3387" idx="4"/>
              <a:endCxn id="3353"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434" name="Google Shape;3434;p21"/>
            <p:cNvCxnSpPr>
              <a:stCxn id="3387" idx="5"/>
              <a:endCxn id="3357"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3435" name="Google Shape;3435;p21"/>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1"/>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1"/>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1"/>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1"/>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1"/>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1"/>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1"/>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1"/>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1"/>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5" name="Google Shape;3445;p21"/>
            <p:cNvCxnSpPr>
              <a:stCxn id="3436" idx="3"/>
              <a:endCxn id="3444"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446" name="Google Shape;3446;p21"/>
            <p:cNvCxnSpPr>
              <a:stCxn id="3283" idx="5"/>
              <a:endCxn id="3435"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47" name="Google Shape;3447;p21"/>
            <p:cNvCxnSpPr>
              <a:stCxn id="3282" idx="4"/>
              <a:endCxn id="3435"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48" name="Google Shape;3448;p21"/>
            <p:cNvCxnSpPr>
              <a:stCxn id="3282" idx="5"/>
              <a:endCxn id="3438"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49" name="Google Shape;3449;p21"/>
            <p:cNvCxnSpPr>
              <a:stCxn id="3283" idx="4"/>
              <a:endCxn id="3436"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0" name="Google Shape;3450;p21"/>
            <p:cNvCxnSpPr>
              <a:stCxn id="3285" idx="5"/>
              <a:endCxn id="3437"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1" name="Google Shape;3451;p21"/>
            <p:cNvCxnSpPr>
              <a:stCxn id="3284" idx="4"/>
              <a:endCxn id="3437"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2" name="Google Shape;3452;p21"/>
            <p:cNvCxnSpPr>
              <a:stCxn id="3284" idx="5"/>
              <a:endCxn id="3440"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3" name="Google Shape;3453;p21"/>
            <p:cNvCxnSpPr>
              <a:stCxn id="3285" idx="4"/>
              <a:endCxn id="3438"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4" name="Google Shape;3454;p21"/>
            <p:cNvCxnSpPr>
              <a:stCxn id="3287" idx="5"/>
              <a:endCxn id="3439"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5" name="Google Shape;3455;p21"/>
            <p:cNvCxnSpPr>
              <a:stCxn id="3286" idx="4"/>
              <a:endCxn id="3439"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6" name="Google Shape;3456;p21"/>
            <p:cNvCxnSpPr>
              <a:stCxn id="3286" idx="5"/>
              <a:endCxn id="3442"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7" name="Google Shape;3457;p21"/>
            <p:cNvCxnSpPr>
              <a:stCxn id="3287" idx="4"/>
              <a:endCxn id="3440"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8" name="Google Shape;3458;p21"/>
            <p:cNvCxnSpPr>
              <a:stCxn id="3289" idx="5"/>
              <a:endCxn id="3441"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59" name="Google Shape;3459;p21"/>
            <p:cNvCxnSpPr>
              <a:stCxn id="3288" idx="4"/>
              <a:endCxn id="3441"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60" name="Google Shape;3460;p21"/>
            <p:cNvCxnSpPr>
              <a:stCxn id="3288" idx="5"/>
              <a:endCxn id="3443"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61" name="Google Shape;3461;p21"/>
            <p:cNvCxnSpPr>
              <a:stCxn id="3289" idx="4"/>
              <a:endCxn id="3442"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62" name="Google Shape;3462;p21"/>
            <p:cNvCxnSpPr>
              <a:stCxn id="3290" idx="4"/>
              <a:endCxn id="3443"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463" name="Google Shape;3463;p21"/>
            <p:cNvCxnSpPr>
              <a:stCxn id="3290" idx="5"/>
              <a:endCxn id="3444"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3464" name="Google Shape;3464;p21"/>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3465" name="Shape 3465"/>
        <p:cNvGrpSpPr/>
        <p:nvPr/>
      </p:nvGrpSpPr>
      <p:grpSpPr>
        <a:xfrm>
          <a:off x="0" y="0"/>
          <a:ext cx="0" cy="0"/>
          <a:chOff x="0" y="0"/>
          <a:chExt cx="0" cy="0"/>
        </a:xfrm>
      </p:grpSpPr>
      <p:grpSp>
        <p:nvGrpSpPr>
          <p:cNvPr id="3466" name="Google Shape;3466;p22"/>
          <p:cNvGrpSpPr/>
          <p:nvPr/>
        </p:nvGrpSpPr>
        <p:grpSpPr>
          <a:xfrm>
            <a:off x="-496171" y="-467123"/>
            <a:ext cx="10136400" cy="6102350"/>
            <a:chOff x="-496171" y="-467123"/>
            <a:chExt cx="10136400" cy="6102350"/>
          </a:xfrm>
        </p:grpSpPr>
        <p:cxnSp>
          <p:nvCxnSpPr>
            <p:cNvPr id="3467" name="Google Shape;3467;p22"/>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468" name="Google Shape;3468;p22"/>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7" name="Google Shape;3477;p22"/>
            <p:cNvCxnSpPr>
              <a:stCxn id="3469" idx="1"/>
              <a:endCxn id="3478"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79" name="Google Shape;3479;p22"/>
            <p:cNvCxnSpPr>
              <a:stCxn id="3468" idx="2"/>
              <a:endCxn id="3478"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0" name="Google Shape;3480;p22"/>
            <p:cNvCxnSpPr>
              <a:stCxn id="3468" idx="1"/>
              <a:endCxn id="3481"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2" name="Google Shape;3482;p22"/>
            <p:cNvCxnSpPr>
              <a:stCxn id="3469" idx="2"/>
              <a:endCxn id="3483"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4" name="Google Shape;3484;p22"/>
            <p:cNvCxnSpPr>
              <a:stCxn id="3471" idx="1"/>
              <a:endCxn id="3485"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6" name="Google Shape;3486;p22"/>
            <p:cNvCxnSpPr>
              <a:stCxn id="3470" idx="2"/>
              <a:endCxn id="3485"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7" name="Google Shape;3487;p22"/>
            <p:cNvCxnSpPr>
              <a:stCxn id="3470" idx="1"/>
              <a:endCxn id="3488"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89" name="Google Shape;3489;p22"/>
            <p:cNvCxnSpPr>
              <a:stCxn id="3471" idx="2"/>
              <a:endCxn id="3481"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0" name="Google Shape;3490;p22"/>
            <p:cNvCxnSpPr>
              <a:stCxn id="3473" idx="1"/>
              <a:endCxn id="3491"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2" name="Google Shape;3492;p22"/>
            <p:cNvCxnSpPr>
              <a:stCxn id="3472" idx="2"/>
              <a:endCxn id="3491"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3" name="Google Shape;3493;p22"/>
            <p:cNvCxnSpPr>
              <a:stCxn id="3472" idx="1"/>
              <a:endCxn id="3494"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5" name="Google Shape;3495;p22"/>
            <p:cNvCxnSpPr>
              <a:stCxn id="3473" idx="2"/>
              <a:endCxn id="3488"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6" name="Google Shape;3496;p22"/>
            <p:cNvCxnSpPr>
              <a:stCxn id="3475" idx="1"/>
              <a:endCxn id="3497"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8" name="Google Shape;3498;p22"/>
            <p:cNvCxnSpPr>
              <a:stCxn id="3474" idx="2"/>
              <a:endCxn id="3497"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499" name="Google Shape;3499;p22"/>
            <p:cNvCxnSpPr>
              <a:stCxn id="3474" idx="1"/>
              <a:endCxn id="3500"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01" name="Google Shape;3501;p22"/>
            <p:cNvCxnSpPr>
              <a:stCxn id="3475" idx="2"/>
              <a:endCxn id="3494"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02" name="Google Shape;3502;p22"/>
            <p:cNvCxnSpPr>
              <a:stCxn id="3476" idx="2"/>
              <a:endCxn id="3500"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03" name="Google Shape;3503;p22"/>
            <p:cNvCxnSpPr>
              <a:stCxn id="3476" idx="1"/>
              <a:endCxn id="3504"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478" name="Google Shape;3478;p22"/>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2"/>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2"/>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2"/>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5" name="Google Shape;3505;p22"/>
            <p:cNvCxnSpPr>
              <a:stCxn id="3483" idx="3"/>
              <a:endCxn id="3504"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506" name="Google Shape;3506;p22"/>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507" name="Google Shape;3507;p22"/>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2"/>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2"/>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2"/>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2"/>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6" name="Google Shape;3516;p22"/>
            <p:cNvCxnSpPr>
              <a:stCxn id="3508" idx="1"/>
              <a:endCxn id="3517"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18" name="Google Shape;3518;p22"/>
            <p:cNvCxnSpPr>
              <a:stCxn id="3507" idx="2"/>
              <a:endCxn id="3517"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19" name="Google Shape;3519;p22"/>
            <p:cNvCxnSpPr>
              <a:stCxn id="3507" idx="1"/>
              <a:endCxn id="3520"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1" name="Google Shape;3521;p22"/>
            <p:cNvCxnSpPr>
              <a:stCxn id="3508" idx="2"/>
              <a:endCxn id="3522"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3" name="Google Shape;3523;p22"/>
            <p:cNvCxnSpPr>
              <a:stCxn id="3510" idx="1"/>
              <a:endCxn id="3524"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5" name="Google Shape;3525;p22"/>
            <p:cNvCxnSpPr>
              <a:stCxn id="3509" idx="2"/>
              <a:endCxn id="3524"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6" name="Google Shape;3526;p22"/>
            <p:cNvCxnSpPr>
              <a:stCxn id="3509" idx="1"/>
              <a:endCxn id="3527"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8" name="Google Shape;3528;p22"/>
            <p:cNvCxnSpPr>
              <a:stCxn id="3510" idx="2"/>
              <a:endCxn id="3520"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29" name="Google Shape;3529;p22"/>
            <p:cNvCxnSpPr>
              <a:stCxn id="3512" idx="1"/>
              <a:endCxn id="3530"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1" name="Google Shape;3531;p22"/>
            <p:cNvCxnSpPr>
              <a:stCxn id="3511" idx="2"/>
              <a:endCxn id="3530"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2" name="Google Shape;3532;p22"/>
            <p:cNvCxnSpPr>
              <a:stCxn id="3511" idx="1"/>
              <a:endCxn id="3533"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4" name="Google Shape;3534;p22"/>
            <p:cNvCxnSpPr>
              <a:stCxn id="3512" idx="2"/>
              <a:endCxn id="3527"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5" name="Google Shape;3535;p22"/>
            <p:cNvCxnSpPr>
              <a:stCxn id="3514" idx="1"/>
              <a:endCxn id="3536"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7" name="Google Shape;3537;p22"/>
            <p:cNvCxnSpPr>
              <a:stCxn id="3513" idx="2"/>
              <a:endCxn id="3536"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38" name="Google Shape;3538;p22"/>
            <p:cNvCxnSpPr>
              <a:stCxn id="3513" idx="1"/>
              <a:endCxn id="3539"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40" name="Google Shape;3540;p22"/>
            <p:cNvCxnSpPr>
              <a:stCxn id="3514" idx="2"/>
              <a:endCxn id="3533"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41" name="Google Shape;3541;p22"/>
            <p:cNvCxnSpPr>
              <a:stCxn id="3515" idx="2"/>
              <a:endCxn id="3539"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42" name="Google Shape;3542;p22"/>
            <p:cNvCxnSpPr>
              <a:stCxn id="3515" idx="1"/>
              <a:endCxn id="3543"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3544" name="Google Shape;3544;p22"/>
            <p:cNvGrpSpPr/>
            <p:nvPr/>
          </p:nvGrpSpPr>
          <p:grpSpPr>
            <a:xfrm>
              <a:off x="-496171" y="3198027"/>
              <a:ext cx="10136342" cy="603900"/>
              <a:chOff x="26526" y="1502274"/>
              <a:chExt cx="10136342" cy="603900"/>
            </a:xfrm>
          </p:grpSpPr>
          <p:sp>
            <p:nvSpPr>
              <p:cNvPr id="3517" name="Google Shape;3517;p22"/>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2"/>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2"/>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2"/>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2"/>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45" name="Google Shape;3545;p22"/>
            <p:cNvCxnSpPr>
              <a:stCxn id="3522" idx="3"/>
              <a:endCxn id="3543"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546" name="Google Shape;3546;p22"/>
            <p:cNvCxnSpPr>
              <a:stCxn id="3508" idx="5"/>
              <a:endCxn id="3478"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47" name="Google Shape;3547;p22"/>
            <p:cNvCxnSpPr>
              <a:stCxn id="3507" idx="4"/>
              <a:endCxn id="3478"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48" name="Google Shape;3548;p22"/>
            <p:cNvCxnSpPr>
              <a:stCxn id="3507" idx="5"/>
              <a:endCxn id="3481"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49" name="Google Shape;3549;p22"/>
            <p:cNvCxnSpPr>
              <a:stCxn id="3508" idx="4"/>
              <a:endCxn id="3483"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0" name="Google Shape;3550;p22"/>
            <p:cNvCxnSpPr>
              <a:stCxn id="3510" idx="5"/>
              <a:endCxn id="3485"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1" name="Google Shape;3551;p22"/>
            <p:cNvCxnSpPr>
              <a:stCxn id="3509" idx="4"/>
              <a:endCxn id="3485"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2" name="Google Shape;3552;p22"/>
            <p:cNvCxnSpPr>
              <a:stCxn id="3509" idx="5"/>
              <a:endCxn id="3488"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3" name="Google Shape;3553;p22"/>
            <p:cNvCxnSpPr>
              <a:stCxn id="3510" idx="4"/>
              <a:endCxn id="3481"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4" name="Google Shape;3554;p22"/>
            <p:cNvCxnSpPr>
              <a:stCxn id="3512" idx="5"/>
              <a:endCxn id="3491"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5" name="Google Shape;3555;p22"/>
            <p:cNvCxnSpPr>
              <a:stCxn id="3511" idx="4"/>
              <a:endCxn id="3491"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6" name="Google Shape;3556;p22"/>
            <p:cNvCxnSpPr>
              <a:stCxn id="3511" idx="5"/>
              <a:endCxn id="3494"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7" name="Google Shape;3557;p22"/>
            <p:cNvCxnSpPr>
              <a:stCxn id="3512" idx="4"/>
              <a:endCxn id="3488"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8" name="Google Shape;3558;p22"/>
            <p:cNvCxnSpPr>
              <a:stCxn id="3514" idx="5"/>
              <a:endCxn id="3497"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59" name="Google Shape;3559;p22"/>
            <p:cNvCxnSpPr>
              <a:stCxn id="3513" idx="4"/>
              <a:endCxn id="3497"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60" name="Google Shape;3560;p22"/>
            <p:cNvCxnSpPr>
              <a:stCxn id="3513" idx="5"/>
              <a:endCxn id="3500"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61" name="Google Shape;3561;p22"/>
            <p:cNvCxnSpPr>
              <a:stCxn id="3514" idx="4"/>
              <a:endCxn id="3494"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62" name="Google Shape;3562;p22"/>
            <p:cNvCxnSpPr>
              <a:stCxn id="3515" idx="4"/>
              <a:endCxn id="3500"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63" name="Google Shape;3563;p22"/>
            <p:cNvCxnSpPr>
              <a:stCxn id="3515" idx="5"/>
              <a:endCxn id="3504"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564" name="Google Shape;3564;p22"/>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565" name="Google Shape;3565;p22"/>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2"/>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2"/>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2"/>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4" name="Google Shape;3574;p22"/>
            <p:cNvCxnSpPr>
              <a:stCxn id="3566" idx="1"/>
              <a:endCxn id="3575"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76" name="Google Shape;3576;p22"/>
            <p:cNvCxnSpPr>
              <a:stCxn id="3565" idx="2"/>
              <a:endCxn id="3575"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77" name="Google Shape;3577;p22"/>
            <p:cNvCxnSpPr>
              <a:stCxn id="3565" idx="1"/>
              <a:endCxn id="3578"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79" name="Google Shape;3579;p22"/>
            <p:cNvCxnSpPr>
              <a:stCxn id="3566" idx="2"/>
              <a:endCxn id="3580"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1" name="Google Shape;3581;p22"/>
            <p:cNvCxnSpPr>
              <a:stCxn id="3568" idx="1"/>
              <a:endCxn id="3582"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3" name="Google Shape;3583;p22"/>
            <p:cNvCxnSpPr>
              <a:stCxn id="3567" idx="2"/>
              <a:endCxn id="3582"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4" name="Google Shape;3584;p22"/>
            <p:cNvCxnSpPr>
              <a:stCxn id="3567" idx="1"/>
              <a:endCxn id="3585"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6" name="Google Shape;3586;p22"/>
            <p:cNvCxnSpPr>
              <a:stCxn id="3568" idx="2"/>
              <a:endCxn id="3578"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7" name="Google Shape;3587;p22"/>
            <p:cNvCxnSpPr>
              <a:stCxn id="3570" idx="1"/>
              <a:endCxn id="3588"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89" name="Google Shape;3589;p22"/>
            <p:cNvCxnSpPr>
              <a:stCxn id="3569" idx="2"/>
              <a:endCxn id="3588"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0" name="Google Shape;3590;p22"/>
            <p:cNvCxnSpPr>
              <a:stCxn id="3569" idx="1"/>
              <a:endCxn id="3591"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2" name="Google Shape;3592;p22"/>
            <p:cNvCxnSpPr>
              <a:stCxn id="3570" idx="2"/>
              <a:endCxn id="3585"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3" name="Google Shape;3593;p22"/>
            <p:cNvCxnSpPr>
              <a:stCxn id="3572" idx="1"/>
              <a:endCxn id="3594"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5" name="Google Shape;3595;p22"/>
            <p:cNvCxnSpPr>
              <a:stCxn id="3571" idx="2"/>
              <a:endCxn id="3594"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6" name="Google Shape;3596;p22"/>
            <p:cNvCxnSpPr>
              <a:stCxn id="3571" idx="1"/>
              <a:endCxn id="3597"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8" name="Google Shape;3598;p22"/>
            <p:cNvCxnSpPr>
              <a:stCxn id="3572" idx="2"/>
              <a:endCxn id="3591"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599" name="Google Shape;3599;p22"/>
            <p:cNvCxnSpPr>
              <a:stCxn id="3573" idx="2"/>
              <a:endCxn id="3597"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600" name="Google Shape;3600;p22"/>
            <p:cNvCxnSpPr>
              <a:stCxn id="3573" idx="1"/>
              <a:endCxn id="3601"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575" name="Google Shape;3575;p22"/>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2"/>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2"/>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2"/>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2"/>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2"/>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2"/>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2" name="Google Shape;3602;p22"/>
            <p:cNvCxnSpPr>
              <a:stCxn id="3580" idx="3"/>
              <a:endCxn id="3601"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603" name="Google Shape;3603;p22"/>
            <p:cNvCxnSpPr>
              <a:stCxn id="3566" idx="5"/>
              <a:endCxn id="3517"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4" name="Google Shape;3604;p22"/>
            <p:cNvCxnSpPr>
              <a:stCxn id="3565" idx="4"/>
              <a:endCxn id="3517"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5" name="Google Shape;3605;p22"/>
            <p:cNvCxnSpPr>
              <a:stCxn id="3565" idx="5"/>
              <a:endCxn id="3520"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6" name="Google Shape;3606;p22"/>
            <p:cNvCxnSpPr>
              <a:stCxn id="3566" idx="4"/>
              <a:endCxn id="3522"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7" name="Google Shape;3607;p22"/>
            <p:cNvCxnSpPr>
              <a:stCxn id="3568" idx="5"/>
              <a:endCxn id="3524"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8" name="Google Shape;3608;p22"/>
            <p:cNvCxnSpPr>
              <a:stCxn id="3567" idx="4"/>
              <a:endCxn id="3524"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09" name="Google Shape;3609;p22"/>
            <p:cNvCxnSpPr>
              <a:stCxn id="3567" idx="5"/>
              <a:endCxn id="3527"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0" name="Google Shape;3610;p22"/>
            <p:cNvCxnSpPr>
              <a:stCxn id="3568" idx="4"/>
              <a:endCxn id="3520"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1" name="Google Shape;3611;p22"/>
            <p:cNvCxnSpPr>
              <a:stCxn id="3570" idx="5"/>
              <a:endCxn id="3530"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2" name="Google Shape;3612;p22"/>
            <p:cNvCxnSpPr>
              <a:stCxn id="3569" idx="4"/>
              <a:endCxn id="3530"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3" name="Google Shape;3613;p22"/>
            <p:cNvCxnSpPr>
              <a:stCxn id="3569" idx="5"/>
              <a:endCxn id="3533"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4" name="Google Shape;3614;p22"/>
            <p:cNvCxnSpPr>
              <a:stCxn id="3570" idx="4"/>
              <a:endCxn id="3527"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5" name="Google Shape;3615;p22"/>
            <p:cNvCxnSpPr>
              <a:stCxn id="3572" idx="5"/>
              <a:endCxn id="3536"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6" name="Google Shape;3616;p22"/>
            <p:cNvCxnSpPr>
              <a:stCxn id="3571" idx="4"/>
              <a:endCxn id="3536"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7" name="Google Shape;3617;p22"/>
            <p:cNvCxnSpPr>
              <a:stCxn id="3571" idx="5"/>
              <a:endCxn id="3539"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8" name="Google Shape;3618;p22"/>
            <p:cNvCxnSpPr>
              <a:stCxn id="3572" idx="4"/>
              <a:endCxn id="3533"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19" name="Google Shape;3619;p22"/>
            <p:cNvCxnSpPr>
              <a:stCxn id="3573" idx="4"/>
              <a:endCxn id="3539"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3620" name="Google Shape;3620;p22"/>
            <p:cNvCxnSpPr>
              <a:stCxn id="3573" idx="5"/>
              <a:endCxn id="3543"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3621" name="Google Shape;3621;p22"/>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2"/>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2"/>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2"/>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2"/>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2"/>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2"/>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2"/>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2"/>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2"/>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1" name="Google Shape;3631;p22"/>
            <p:cNvCxnSpPr>
              <a:stCxn id="3622" idx="3"/>
              <a:endCxn id="3630"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3632" name="Google Shape;3632;p22"/>
            <p:cNvCxnSpPr>
              <a:stCxn id="3469" idx="5"/>
              <a:endCxn id="3621"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3" name="Google Shape;3633;p22"/>
            <p:cNvCxnSpPr>
              <a:stCxn id="3468" idx="4"/>
              <a:endCxn id="3621"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4" name="Google Shape;3634;p22"/>
            <p:cNvCxnSpPr>
              <a:stCxn id="3468" idx="5"/>
              <a:endCxn id="3624"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5" name="Google Shape;3635;p22"/>
            <p:cNvCxnSpPr>
              <a:stCxn id="3469" idx="4"/>
              <a:endCxn id="3622"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6" name="Google Shape;3636;p22"/>
            <p:cNvCxnSpPr>
              <a:stCxn id="3471" idx="5"/>
              <a:endCxn id="3623"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7" name="Google Shape;3637;p22"/>
            <p:cNvCxnSpPr>
              <a:stCxn id="3470" idx="4"/>
              <a:endCxn id="3623"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8" name="Google Shape;3638;p22"/>
            <p:cNvCxnSpPr>
              <a:stCxn id="3470" idx="5"/>
              <a:endCxn id="3626"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39" name="Google Shape;3639;p22"/>
            <p:cNvCxnSpPr>
              <a:stCxn id="3471" idx="4"/>
              <a:endCxn id="3624"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0" name="Google Shape;3640;p22"/>
            <p:cNvCxnSpPr>
              <a:stCxn id="3473" idx="5"/>
              <a:endCxn id="3625"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1" name="Google Shape;3641;p22"/>
            <p:cNvCxnSpPr>
              <a:stCxn id="3472" idx="4"/>
              <a:endCxn id="3625"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2" name="Google Shape;3642;p22"/>
            <p:cNvCxnSpPr>
              <a:stCxn id="3472" idx="5"/>
              <a:endCxn id="3628"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3" name="Google Shape;3643;p22"/>
            <p:cNvCxnSpPr>
              <a:stCxn id="3473" idx="4"/>
              <a:endCxn id="3626"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4" name="Google Shape;3644;p22"/>
            <p:cNvCxnSpPr>
              <a:stCxn id="3475" idx="5"/>
              <a:endCxn id="3627"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5" name="Google Shape;3645;p22"/>
            <p:cNvCxnSpPr>
              <a:stCxn id="3474" idx="4"/>
              <a:endCxn id="3627"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6" name="Google Shape;3646;p22"/>
            <p:cNvCxnSpPr>
              <a:stCxn id="3474" idx="5"/>
              <a:endCxn id="3629"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7" name="Google Shape;3647;p22"/>
            <p:cNvCxnSpPr>
              <a:stCxn id="3475" idx="4"/>
              <a:endCxn id="3628"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8" name="Google Shape;3648;p22"/>
            <p:cNvCxnSpPr>
              <a:stCxn id="3476" idx="4"/>
              <a:endCxn id="3629"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3649" name="Google Shape;3649;p22"/>
            <p:cNvCxnSpPr>
              <a:stCxn id="3476" idx="5"/>
              <a:endCxn id="3630"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3650" name="Google Shape;3650;p22"/>
          <p:cNvSpPr/>
          <p:nvPr/>
        </p:nvSpPr>
        <p:spPr>
          <a:xfrm>
            <a:off x="1031275" y="217725"/>
            <a:ext cx="9381000" cy="4708200"/>
          </a:xfrm>
          <a:prstGeom prst="hexagon">
            <a:avLst>
              <a:gd fmla="val 22536"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5" name="Shape 385"/>
        <p:cNvGrpSpPr/>
        <p:nvPr/>
      </p:nvGrpSpPr>
      <p:grpSpPr>
        <a:xfrm>
          <a:off x="0" y="0"/>
          <a:ext cx="0" cy="0"/>
          <a:chOff x="0" y="0"/>
          <a:chExt cx="0" cy="0"/>
        </a:xfrm>
      </p:grpSpPr>
      <p:grpSp>
        <p:nvGrpSpPr>
          <p:cNvPr id="386" name="Google Shape;386;p4"/>
          <p:cNvGrpSpPr/>
          <p:nvPr/>
        </p:nvGrpSpPr>
        <p:grpSpPr>
          <a:xfrm>
            <a:off x="-496171" y="-467123"/>
            <a:ext cx="10136400" cy="6102350"/>
            <a:chOff x="-496171" y="-467123"/>
            <a:chExt cx="10136400" cy="6102350"/>
          </a:xfrm>
        </p:grpSpPr>
        <p:cxnSp>
          <p:nvCxnSpPr>
            <p:cNvPr id="387" name="Google Shape;387;p4"/>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388" name="Google Shape;388;p4"/>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
            <p:cNvCxnSpPr>
              <a:stCxn id="389" idx="1"/>
              <a:endCxn id="398"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399" name="Google Shape;399;p4"/>
            <p:cNvCxnSpPr>
              <a:stCxn id="388" idx="2"/>
              <a:endCxn id="398"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0" name="Google Shape;400;p4"/>
            <p:cNvCxnSpPr>
              <a:stCxn id="388" idx="1"/>
              <a:endCxn id="401"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2" name="Google Shape;402;p4"/>
            <p:cNvCxnSpPr>
              <a:stCxn id="389" idx="2"/>
              <a:endCxn id="403"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4" name="Google Shape;404;p4"/>
            <p:cNvCxnSpPr>
              <a:stCxn id="391" idx="1"/>
              <a:endCxn id="405"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6" name="Google Shape;406;p4"/>
            <p:cNvCxnSpPr>
              <a:stCxn id="390" idx="2"/>
              <a:endCxn id="405"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7" name="Google Shape;407;p4"/>
            <p:cNvCxnSpPr>
              <a:stCxn id="390" idx="1"/>
              <a:endCxn id="408"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09" name="Google Shape;409;p4"/>
            <p:cNvCxnSpPr>
              <a:stCxn id="391" idx="2"/>
              <a:endCxn id="401"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0" name="Google Shape;410;p4"/>
            <p:cNvCxnSpPr>
              <a:stCxn id="393" idx="1"/>
              <a:endCxn id="411"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2" name="Google Shape;412;p4"/>
            <p:cNvCxnSpPr>
              <a:stCxn id="392" idx="2"/>
              <a:endCxn id="411"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3" name="Google Shape;413;p4"/>
            <p:cNvCxnSpPr>
              <a:stCxn id="392" idx="1"/>
              <a:endCxn id="414"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5" name="Google Shape;415;p4"/>
            <p:cNvCxnSpPr>
              <a:stCxn id="393" idx="2"/>
              <a:endCxn id="408"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6" name="Google Shape;416;p4"/>
            <p:cNvCxnSpPr>
              <a:stCxn id="395" idx="1"/>
              <a:endCxn id="417"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8" name="Google Shape;418;p4"/>
            <p:cNvCxnSpPr>
              <a:stCxn id="394" idx="2"/>
              <a:endCxn id="417"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19" name="Google Shape;419;p4"/>
            <p:cNvCxnSpPr>
              <a:stCxn id="394" idx="1"/>
              <a:endCxn id="420"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21" name="Google Shape;421;p4"/>
            <p:cNvCxnSpPr>
              <a:stCxn id="395" idx="2"/>
              <a:endCxn id="414"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22" name="Google Shape;422;p4"/>
            <p:cNvCxnSpPr>
              <a:stCxn id="396" idx="2"/>
              <a:endCxn id="420"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4"/>
            <p:cNvCxnSpPr>
              <a:stCxn id="396" idx="1"/>
              <a:endCxn id="424"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398" name="Google Shape;398;p4"/>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4"/>
            <p:cNvCxnSpPr>
              <a:stCxn id="403" idx="3"/>
              <a:endCxn id="424"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426" name="Google Shape;426;p4"/>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427" name="Google Shape;427;p4"/>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4"/>
            <p:cNvCxnSpPr>
              <a:stCxn id="428" idx="1"/>
              <a:endCxn id="437"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38" name="Google Shape;438;p4"/>
            <p:cNvCxnSpPr>
              <a:stCxn id="427" idx="2"/>
              <a:endCxn id="437"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39" name="Google Shape;439;p4"/>
            <p:cNvCxnSpPr>
              <a:stCxn id="427" idx="1"/>
              <a:endCxn id="440"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1" name="Google Shape;441;p4"/>
            <p:cNvCxnSpPr>
              <a:stCxn id="428" idx="2"/>
              <a:endCxn id="442"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3" name="Google Shape;443;p4"/>
            <p:cNvCxnSpPr>
              <a:stCxn id="430" idx="1"/>
              <a:endCxn id="444"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5" name="Google Shape;445;p4"/>
            <p:cNvCxnSpPr>
              <a:stCxn id="429" idx="2"/>
              <a:endCxn id="444"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6" name="Google Shape;446;p4"/>
            <p:cNvCxnSpPr>
              <a:stCxn id="429" idx="1"/>
              <a:endCxn id="447"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8" name="Google Shape;448;p4"/>
            <p:cNvCxnSpPr>
              <a:stCxn id="430" idx="2"/>
              <a:endCxn id="440"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49" name="Google Shape;449;p4"/>
            <p:cNvCxnSpPr>
              <a:stCxn id="432" idx="1"/>
              <a:endCxn id="450"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1" name="Google Shape;451;p4"/>
            <p:cNvCxnSpPr>
              <a:stCxn id="431" idx="2"/>
              <a:endCxn id="450"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2" name="Google Shape;452;p4"/>
            <p:cNvCxnSpPr>
              <a:stCxn id="431" idx="1"/>
              <a:endCxn id="453"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4" name="Google Shape;454;p4"/>
            <p:cNvCxnSpPr>
              <a:stCxn id="432" idx="2"/>
              <a:endCxn id="447"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5" name="Google Shape;455;p4"/>
            <p:cNvCxnSpPr>
              <a:stCxn id="434" idx="1"/>
              <a:endCxn id="456"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7" name="Google Shape;457;p4"/>
            <p:cNvCxnSpPr>
              <a:stCxn id="433" idx="2"/>
              <a:endCxn id="456"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58" name="Google Shape;458;p4"/>
            <p:cNvCxnSpPr>
              <a:stCxn id="433" idx="1"/>
              <a:endCxn id="459"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60" name="Google Shape;460;p4"/>
            <p:cNvCxnSpPr>
              <a:stCxn id="434" idx="2"/>
              <a:endCxn id="453"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61" name="Google Shape;461;p4"/>
            <p:cNvCxnSpPr>
              <a:stCxn id="435" idx="2"/>
              <a:endCxn id="459"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62" name="Google Shape;462;p4"/>
            <p:cNvCxnSpPr>
              <a:stCxn id="435" idx="1"/>
              <a:endCxn id="463"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464" name="Google Shape;464;p4"/>
            <p:cNvGrpSpPr/>
            <p:nvPr/>
          </p:nvGrpSpPr>
          <p:grpSpPr>
            <a:xfrm>
              <a:off x="-496171" y="3198027"/>
              <a:ext cx="10136342" cy="603900"/>
              <a:chOff x="26526" y="1502274"/>
              <a:chExt cx="10136342" cy="603900"/>
            </a:xfrm>
          </p:grpSpPr>
          <p:sp>
            <p:nvSpPr>
              <p:cNvPr id="437" name="Google Shape;437;p4"/>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5" name="Google Shape;465;p4"/>
            <p:cNvCxnSpPr>
              <a:stCxn id="442" idx="3"/>
              <a:endCxn id="463"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466" name="Google Shape;466;p4"/>
            <p:cNvCxnSpPr>
              <a:stCxn id="428" idx="5"/>
              <a:endCxn id="398"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67" name="Google Shape;467;p4"/>
            <p:cNvCxnSpPr>
              <a:stCxn id="427" idx="4"/>
              <a:endCxn id="398"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68" name="Google Shape;468;p4"/>
            <p:cNvCxnSpPr>
              <a:stCxn id="427" idx="5"/>
              <a:endCxn id="401"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69" name="Google Shape;469;p4"/>
            <p:cNvCxnSpPr>
              <a:stCxn id="428" idx="4"/>
              <a:endCxn id="403"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0" name="Google Shape;470;p4"/>
            <p:cNvCxnSpPr>
              <a:stCxn id="430" idx="5"/>
              <a:endCxn id="405"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1" name="Google Shape;471;p4"/>
            <p:cNvCxnSpPr>
              <a:stCxn id="429" idx="4"/>
              <a:endCxn id="405"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2" name="Google Shape;472;p4"/>
            <p:cNvCxnSpPr>
              <a:stCxn id="429" idx="5"/>
              <a:endCxn id="408"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3" name="Google Shape;473;p4"/>
            <p:cNvCxnSpPr>
              <a:stCxn id="430" idx="4"/>
              <a:endCxn id="401"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4" name="Google Shape;474;p4"/>
            <p:cNvCxnSpPr>
              <a:stCxn id="432" idx="5"/>
              <a:endCxn id="411"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5" name="Google Shape;475;p4"/>
            <p:cNvCxnSpPr>
              <a:stCxn id="431" idx="4"/>
              <a:endCxn id="411"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6" name="Google Shape;476;p4"/>
            <p:cNvCxnSpPr>
              <a:stCxn id="431" idx="5"/>
              <a:endCxn id="414"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7" name="Google Shape;477;p4"/>
            <p:cNvCxnSpPr>
              <a:stCxn id="432" idx="4"/>
              <a:endCxn id="408"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8" name="Google Shape;478;p4"/>
            <p:cNvCxnSpPr>
              <a:stCxn id="434" idx="5"/>
              <a:endCxn id="417"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79" name="Google Shape;479;p4"/>
            <p:cNvCxnSpPr>
              <a:stCxn id="433" idx="4"/>
              <a:endCxn id="417"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4"/>
            <p:cNvCxnSpPr>
              <a:stCxn id="433" idx="5"/>
              <a:endCxn id="420"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81" name="Google Shape;481;p4"/>
            <p:cNvCxnSpPr>
              <a:stCxn id="434" idx="4"/>
              <a:endCxn id="414"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82" name="Google Shape;482;p4"/>
            <p:cNvCxnSpPr>
              <a:stCxn id="435" idx="4"/>
              <a:endCxn id="420"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83" name="Google Shape;483;p4"/>
            <p:cNvCxnSpPr>
              <a:stCxn id="435" idx="5"/>
              <a:endCxn id="424"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484" name="Google Shape;484;p4"/>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485" name="Google Shape;485;p4"/>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4"/>
            <p:cNvCxnSpPr>
              <a:stCxn id="486" idx="1"/>
              <a:endCxn id="495"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96" name="Google Shape;496;p4"/>
            <p:cNvCxnSpPr>
              <a:stCxn id="485" idx="2"/>
              <a:endCxn id="495"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97" name="Google Shape;497;p4"/>
            <p:cNvCxnSpPr>
              <a:stCxn id="485" idx="1"/>
              <a:endCxn id="498"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499" name="Google Shape;499;p4"/>
            <p:cNvCxnSpPr>
              <a:stCxn id="486" idx="2"/>
              <a:endCxn id="500"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1" name="Google Shape;501;p4"/>
            <p:cNvCxnSpPr>
              <a:stCxn id="488" idx="1"/>
              <a:endCxn id="502"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3" name="Google Shape;503;p4"/>
            <p:cNvCxnSpPr>
              <a:stCxn id="487" idx="2"/>
              <a:endCxn id="502"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4" name="Google Shape;504;p4"/>
            <p:cNvCxnSpPr>
              <a:stCxn id="487" idx="1"/>
              <a:endCxn id="505"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6" name="Google Shape;506;p4"/>
            <p:cNvCxnSpPr>
              <a:stCxn id="488" idx="2"/>
              <a:endCxn id="498"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7" name="Google Shape;507;p4"/>
            <p:cNvCxnSpPr>
              <a:stCxn id="490" idx="1"/>
              <a:endCxn id="508"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09" name="Google Shape;509;p4"/>
            <p:cNvCxnSpPr>
              <a:stCxn id="489" idx="2"/>
              <a:endCxn id="508"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0" name="Google Shape;510;p4"/>
            <p:cNvCxnSpPr>
              <a:stCxn id="489" idx="1"/>
              <a:endCxn id="511"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2" name="Google Shape;512;p4"/>
            <p:cNvCxnSpPr>
              <a:stCxn id="490" idx="2"/>
              <a:endCxn id="505"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3" name="Google Shape;513;p4"/>
            <p:cNvCxnSpPr>
              <a:stCxn id="492" idx="1"/>
              <a:endCxn id="514"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5" name="Google Shape;515;p4"/>
            <p:cNvCxnSpPr>
              <a:stCxn id="491" idx="2"/>
              <a:endCxn id="514"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6" name="Google Shape;516;p4"/>
            <p:cNvCxnSpPr>
              <a:stCxn id="491" idx="1"/>
              <a:endCxn id="517"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8" name="Google Shape;518;p4"/>
            <p:cNvCxnSpPr>
              <a:stCxn id="492" idx="2"/>
              <a:endCxn id="511"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19" name="Google Shape;519;p4"/>
            <p:cNvCxnSpPr>
              <a:stCxn id="493" idx="2"/>
              <a:endCxn id="517"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20" name="Google Shape;520;p4"/>
            <p:cNvCxnSpPr>
              <a:stCxn id="493" idx="1"/>
              <a:endCxn id="521"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495" name="Google Shape;495;p4"/>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 name="Google Shape;522;p4"/>
            <p:cNvCxnSpPr>
              <a:stCxn id="500" idx="3"/>
              <a:endCxn id="521"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523" name="Google Shape;523;p4"/>
            <p:cNvCxnSpPr>
              <a:stCxn id="486" idx="5"/>
              <a:endCxn id="437"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4" name="Google Shape;524;p4"/>
            <p:cNvCxnSpPr>
              <a:stCxn id="485" idx="4"/>
              <a:endCxn id="437"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5" name="Google Shape;525;p4"/>
            <p:cNvCxnSpPr>
              <a:stCxn id="485" idx="5"/>
              <a:endCxn id="440"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6" name="Google Shape;526;p4"/>
            <p:cNvCxnSpPr>
              <a:stCxn id="486" idx="4"/>
              <a:endCxn id="442"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4"/>
            <p:cNvCxnSpPr>
              <a:stCxn id="488" idx="5"/>
              <a:endCxn id="444"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8" name="Google Shape;528;p4"/>
            <p:cNvCxnSpPr>
              <a:stCxn id="487" idx="4"/>
              <a:endCxn id="444"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4"/>
            <p:cNvCxnSpPr>
              <a:stCxn id="487" idx="5"/>
              <a:endCxn id="447"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0" name="Google Shape;530;p4"/>
            <p:cNvCxnSpPr>
              <a:stCxn id="488" idx="4"/>
              <a:endCxn id="440"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1" name="Google Shape;531;p4"/>
            <p:cNvCxnSpPr>
              <a:stCxn id="490" idx="5"/>
              <a:endCxn id="450"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2" name="Google Shape;532;p4"/>
            <p:cNvCxnSpPr>
              <a:stCxn id="489" idx="4"/>
              <a:endCxn id="450"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3" name="Google Shape;533;p4"/>
            <p:cNvCxnSpPr>
              <a:stCxn id="489" idx="5"/>
              <a:endCxn id="453"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4" name="Google Shape;534;p4"/>
            <p:cNvCxnSpPr>
              <a:stCxn id="490" idx="4"/>
              <a:endCxn id="447"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5" name="Google Shape;535;p4"/>
            <p:cNvCxnSpPr>
              <a:stCxn id="492" idx="5"/>
              <a:endCxn id="456"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6" name="Google Shape;536;p4"/>
            <p:cNvCxnSpPr>
              <a:stCxn id="491" idx="4"/>
              <a:endCxn id="456"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7" name="Google Shape;537;p4"/>
            <p:cNvCxnSpPr>
              <a:stCxn id="491" idx="5"/>
              <a:endCxn id="459"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8" name="Google Shape;538;p4"/>
            <p:cNvCxnSpPr>
              <a:stCxn id="492" idx="4"/>
              <a:endCxn id="453"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39" name="Google Shape;539;p4"/>
            <p:cNvCxnSpPr>
              <a:stCxn id="493" idx="4"/>
              <a:endCxn id="459"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540" name="Google Shape;540;p4"/>
            <p:cNvCxnSpPr>
              <a:stCxn id="493" idx="5"/>
              <a:endCxn id="463"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541" name="Google Shape;541;p4"/>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4"/>
            <p:cNvCxnSpPr>
              <a:stCxn id="542" idx="3"/>
              <a:endCxn id="550"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552" name="Google Shape;552;p4"/>
            <p:cNvCxnSpPr>
              <a:stCxn id="389" idx="5"/>
              <a:endCxn id="541"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3" name="Google Shape;553;p4"/>
            <p:cNvCxnSpPr>
              <a:stCxn id="388" idx="4"/>
              <a:endCxn id="541"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4" name="Google Shape;554;p4"/>
            <p:cNvCxnSpPr>
              <a:stCxn id="388" idx="5"/>
              <a:endCxn id="544"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5" name="Google Shape;555;p4"/>
            <p:cNvCxnSpPr>
              <a:stCxn id="389" idx="4"/>
              <a:endCxn id="542"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6" name="Google Shape;556;p4"/>
            <p:cNvCxnSpPr>
              <a:stCxn id="391" idx="5"/>
              <a:endCxn id="543"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7" name="Google Shape;557;p4"/>
            <p:cNvCxnSpPr>
              <a:stCxn id="390" idx="4"/>
              <a:endCxn id="543"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8" name="Google Shape;558;p4"/>
            <p:cNvCxnSpPr>
              <a:stCxn id="390" idx="5"/>
              <a:endCxn id="546"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59" name="Google Shape;559;p4"/>
            <p:cNvCxnSpPr>
              <a:stCxn id="391" idx="4"/>
              <a:endCxn id="544"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4"/>
            <p:cNvCxnSpPr>
              <a:stCxn id="393" idx="5"/>
              <a:endCxn id="545"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1" name="Google Shape;561;p4"/>
            <p:cNvCxnSpPr>
              <a:stCxn id="392" idx="4"/>
              <a:endCxn id="545"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2" name="Google Shape;562;p4"/>
            <p:cNvCxnSpPr>
              <a:stCxn id="392" idx="5"/>
              <a:endCxn id="548"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4"/>
            <p:cNvCxnSpPr>
              <a:stCxn id="393" idx="4"/>
              <a:endCxn id="546"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4" name="Google Shape;564;p4"/>
            <p:cNvCxnSpPr>
              <a:stCxn id="395" idx="5"/>
              <a:endCxn id="547"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5" name="Google Shape;565;p4"/>
            <p:cNvCxnSpPr>
              <a:stCxn id="394" idx="4"/>
              <a:endCxn id="547"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6" name="Google Shape;566;p4"/>
            <p:cNvCxnSpPr>
              <a:stCxn id="394" idx="5"/>
              <a:endCxn id="549"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7" name="Google Shape;567;p4"/>
            <p:cNvCxnSpPr>
              <a:stCxn id="395" idx="4"/>
              <a:endCxn id="548"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8" name="Google Shape;568;p4"/>
            <p:cNvCxnSpPr>
              <a:stCxn id="396" idx="4"/>
              <a:endCxn id="549"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569" name="Google Shape;569;p4"/>
            <p:cNvCxnSpPr>
              <a:stCxn id="396" idx="5"/>
              <a:endCxn id="550"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570" name="Google Shape;570;p4"/>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txBox="1"/>
          <p:nvPr>
            <p:ph type="title"/>
          </p:nvPr>
        </p:nvSpPr>
        <p:spPr>
          <a:xfrm>
            <a:off x="758850" y="445025"/>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sz="3000">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p:txBody>
      </p:sp>
      <p:sp>
        <p:nvSpPr>
          <p:cNvPr id="572" name="Google Shape;572;p4"/>
          <p:cNvSpPr txBox="1"/>
          <p:nvPr>
            <p:ph idx="1" type="body"/>
          </p:nvPr>
        </p:nvSpPr>
        <p:spPr>
          <a:xfrm>
            <a:off x="759150" y="1114975"/>
            <a:ext cx="7626000" cy="36186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AutoNum type="arabicPeriod"/>
              <a:defRPr sz="1200"/>
            </a:lvl1pPr>
            <a:lvl2pPr indent="-304800" lvl="1" marL="914400">
              <a:spcBef>
                <a:spcPts val="0"/>
              </a:spcBef>
              <a:spcAft>
                <a:spcPts val="0"/>
              </a:spcAft>
              <a:buSzPts val="1200"/>
              <a:buFont typeface="Roboto Condensed Light"/>
              <a:buAutoNum type="alphaLcPeriod"/>
              <a:defRPr/>
            </a:lvl2pPr>
            <a:lvl3pPr indent="-304800" lvl="2" marL="1371600">
              <a:spcBef>
                <a:spcPts val="0"/>
              </a:spcBef>
              <a:spcAft>
                <a:spcPts val="0"/>
              </a:spcAft>
              <a:buSzPts val="1200"/>
              <a:buFont typeface="Roboto Condensed Light"/>
              <a:buAutoNum type="romanLcPeriod"/>
              <a:defRPr/>
            </a:lvl3pPr>
            <a:lvl4pPr indent="-304800" lvl="3" marL="1828800">
              <a:spcBef>
                <a:spcPts val="0"/>
              </a:spcBef>
              <a:spcAft>
                <a:spcPts val="0"/>
              </a:spcAft>
              <a:buSzPts val="1200"/>
              <a:buFont typeface="Roboto Condensed Light"/>
              <a:buAutoNum type="arabicPeriod"/>
              <a:defRPr/>
            </a:lvl4pPr>
            <a:lvl5pPr indent="-304800" lvl="4" marL="2286000">
              <a:spcBef>
                <a:spcPts val="0"/>
              </a:spcBef>
              <a:spcAft>
                <a:spcPts val="0"/>
              </a:spcAft>
              <a:buSzPts val="1200"/>
              <a:buFont typeface="Roboto Condensed Light"/>
              <a:buAutoNum type="alphaLcPeriod"/>
              <a:defRPr/>
            </a:lvl5pPr>
            <a:lvl6pPr indent="-304800" lvl="5" marL="2743200">
              <a:spcBef>
                <a:spcPts val="0"/>
              </a:spcBef>
              <a:spcAft>
                <a:spcPts val="0"/>
              </a:spcAft>
              <a:buSzPts val="1200"/>
              <a:buFont typeface="Roboto Condensed Light"/>
              <a:buAutoNum type="romanLcPeriod"/>
              <a:defRPr/>
            </a:lvl6pPr>
            <a:lvl7pPr indent="-304800" lvl="6" marL="3200400">
              <a:spcBef>
                <a:spcPts val="0"/>
              </a:spcBef>
              <a:spcAft>
                <a:spcPts val="0"/>
              </a:spcAft>
              <a:buSzPts val="1200"/>
              <a:buFont typeface="Roboto Condensed Light"/>
              <a:buAutoNum type="arabicPeriod"/>
              <a:defRPr/>
            </a:lvl7pPr>
            <a:lvl8pPr indent="-304800" lvl="7" marL="3657600">
              <a:spcBef>
                <a:spcPts val="0"/>
              </a:spcBef>
              <a:spcAft>
                <a:spcPts val="0"/>
              </a:spcAft>
              <a:buSzPts val="1200"/>
              <a:buFont typeface="Roboto Condensed Light"/>
              <a:buAutoNum type="alphaLcPeriod"/>
              <a:defRPr/>
            </a:lvl8pPr>
            <a:lvl9pPr indent="-304800" lvl="8" marL="4114800">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3" name="Shape 573"/>
        <p:cNvGrpSpPr/>
        <p:nvPr/>
      </p:nvGrpSpPr>
      <p:grpSpPr>
        <a:xfrm>
          <a:off x="0" y="0"/>
          <a:ext cx="0" cy="0"/>
          <a:chOff x="0" y="0"/>
          <a:chExt cx="0" cy="0"/>
        </a:xfrm>
      </p:grpSpPr>
      <p:grpSp>
        <p:nvGrpSpPr>
          <p:cNvPr id="574" name="Google Shape;574;p5"/>
          <p:cNvGrpSpPr/>
          <p:nvPr/>
        </p:nvGrpSpPr>
        <p:grpSpPr>
          <a:xfrm>
            <a:off x="-496171" y="-467123"/>
            <a:ext cx="10136400" cy="6102350"/>
            <a:chOff x="-496171" y="-467123"/>
            <a:chExt cx="10136400" cy="6102350"/>
          </a:xfrm>
        </p:grpSpPr>
        <p:cxnSp>
          <p:nvCxnSpPr>
            <p:cNvPr id="575" name="Google Shape;575;p5"/>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576" name="Google Shape;576;p5"/>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5"/>
            <p:cNvCxnSpPr>
              <a:stCxn id="577" idx="1"/>
              <a:endCxn id="586"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87" name="Google Shape;587;p5"/>
            <p:cNvCxnSpPr>
              <a:stCxn id="576" idx="2"/>
              <a:endCxn id="586"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88" name="Google Shape;588;p5"/>
            <p:cNvCxnSpPr>
              <a:stCxn id="576" idx="1"/>
              <a:endCxn id="589"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0" name="Google Shape;590;p5"/>
            <p:cNvCxnSpPr>
              <a:stCxn id="577" idx="2"/>
              <a:endCxn id="591"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2" name="Google Shape;592;p5"/>
            <p:cNvCxnSpPr>
              <a:stCxn id="579" idx="1"/>
              <a:endCxn id="593"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4" name="Google Shape;594;p5"/>
            <p:cNvCxnSpPr>
              <a:stCxn id="578" idx="2"/>
              <a:endCxn id="593"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5" name="Google Shape;595;p5"/>
            <p:cNvCxnSpPr>
              <a:stCxn id="578" idx="1"/>
              <a:endCxn id="596"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7" name="Google Shape;597;p5"/>
            <p:cNvCxnSpPr>
              <a:stCxn id="579" idx="2"/>
              <a:endCxn id="589"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598" name="Google Shape;598;p5"/>
            <p:cNvCxnSpPr>
              <a:stCxn id="581" idx="1"/>
              <a:endCxn id="599"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0" name="Google Shape;600;p5"/>
            <p:cNvCxnSpPr>
              <a:stCxn id="580" idx="2"/>
              <a:endCxn id="599"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1" name="Google Shape;601;p5"/>
            <p:cNvCxnSpPr>
              <a:stCxn id="580" idx="1"/>
              <a:endCxn id="602"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3" name="Google Shape;603;p5"/>
            <p:cNvCxnSpPr>
              <a:stCxn id="581" idx="2"/>
              <a:endCxn id="596"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4" name="Google Shape;604;p5"/>
            <p:cNvCxnSpPr>
              <a:stCxn id="583" idx="1"/>
              <a:endCxn id="605"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6" name="Google Shape;606;p5"/>
            <p:cNvCxnSpPr>
              <a:stCxn id="582" idx="2"/>
              <a:endCxn id="605"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7" name="Google Shape;607;p5"/>
            <p:cNvCxnSpPr>
              <a:stCxn id="582" idx="1"/>
              <a:endCxn id="608"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09" name="Google Shape;609;p5"/>
            <p:cNvCxnSpPr>
              <a:stCxn id="583" idx="2"/>
              <a:endCxn id="602"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10" name="Google Shape;610;p5"/>
            <p:cNvCxnSpPr>
              <a:stCxn id="584" idx="2"/>
              <a:endCxn id="608"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11" name="Google Shape;611;p5"/>
            <p:cNvCxnSpPr>
              <a:stCxn id="584" idx="1"/>
              <a:endCxn id="612"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586" name="Google Shape;586;p5"/>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5"/>
            <p:cNvCxnSpPr>
              <a:stCxn id="591" idx="3"/>
              <a:endCxn id="612"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614" name="Google Shape;614;p5"/>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5"/>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 name="Google Shape;624;p5"/>
            <p:cNvCxnSpPr>
              <a:stCxn id="616" idx="1"/>
              <a:endCxn id="625"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26" name="Google Shape;626;p5"/>
            <p:cNvCxnSpPr>
              <a:stCxn id="615" idx="2"/>
              <a:endCxn id="625"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27" name="Google Shape;627;p5"/>
            <p:cNvCxnSpPr>
              <a:stCxn id="615" idx="1"/>
              <a:endCxn id="628"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29" name="Google Shape;629;p5"/>
            <p:cNvCxnSpPr>
              <a:stCxn id="616" idx="2"/>
              <a:endCxn id="630"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1" name="Google Shape;631;p5"/>
            <p:cNvCxnSpPr>
              <a:stCxn id="618" idx="1"/>
              <a:endCxn id="632"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3" name="Google Shape;633;p5"/>
            <p:cNvCxnSpPr>
              <a:stCxn id="617" idx="2"/>
              <a:endCxn id="632"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4" name="Google Shape;634;p5"/>
            <p:cNvCxnSpPr>
              <a:stCxn id="617" idx="1"/>
              <a:endCxn id="635"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6" name="Google Shape;636;p5"/>
            <p:cNvCxnSpPr>
              <a:stCxn id="618" idx="2"/>
              <a:endCxn id="628"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7" name="Google Shape;637;p5"/>
            <p:cNvCxnSpPr>
              <a:stCxn id="620" idx="1"/>
              <a:endCxn id="638"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39" name="Google Shape;639;p5"/>
            <p:cNvCxnSpPr>
              <a:stCxn id="619" idx="2"/>
              <a:endCxn id="638"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0" name="Google Shape;640;p5"/>
            <p:cNvCxnSpPr>
              <a:stCxn id="619" idx="1"/>
              <a:endCxn id="641"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2" name="Google Shape;642;p5"/>
            <p:cNvCxnSpPr>
              <a:stCxn id="620" idx="2"/>
              <a:endCxn id="635"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3" name="Google Shape;643;p5"/>
            <p:cNvCxnSpPr>
              <a:stCxn id="622" idx="1"/>
              <a:endCxn id="644"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5" name="Google Shape;645;p5"/>
            <p:cNvCxnSpPr>
              <a:stCxn id="621" idx="2"/>
              <a:endCxn id="644"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6" name="Google Shape;646;p5"/>
            <p:cNvCxnSpPr>
              <a:stCxn id="621" idx="1"/>
              <a:endCxn id="647"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8" name="Google Shape;648;p5"/>
            <p:cNvCxnSpPr>
              <a:stCxn id="622" idx="2"/>
              <a:endCxn id="641"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49" name="Google Shape;649;p5"/>
            <p:cNvCxnSpPr>
              <a:stCxn id="623" idx="2"/>
              <a:endCxn id="647"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50" name="Google Shape;650;p5"/>
            <p:cNvCxnSpPr>
              <a:stCxn id="623" idx="1"/>
              <a:endCxn id="651"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652" name="Google Shape;652;p5"/>
            <p:cNvGrpSpPr/>
            <p:nvPr/>
          </p:nvGrpSpPr>
          <p:grpSpPr>
            <a:xfrm>
              <a:off x="-496171" y="3198027"/>
              <a:ext cx="10136342" cy="603900"/>
              <a:chOff x="26526" y="1502274"/>
              <a:chExt cx="10136342" cy="603900"/>
            </a:xfrm>
          </p:grpSpPr>
          <p:sp>
            <p:nvSpPr>
              <p:cNvPr id="625" name="Google Shape;625;p5"/>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 name="Google Shape;653;p5"/>
            <p:cNvCxnSpPr>
              <a:stCxn id="630" idx="3"/>
              <a:endCxn id="651"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654" name="Google Shape;654;p5"/>
            <p:cNvCxnSpPr>
              <a:stCxn id="616" idx="5"/>
              <a:endCxn id="586"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55" name="Google Shape;655;p5"/>
            <p:cNvCxnSpPr>
              <a:stCxn id="615" idx="4"/>
              <a:endCxn id="586"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56" name="Google Shape;656;p5"/>
            <p:cNvCxnSpPr>
              <a:stCxn id="615" idx="5"/>
              <a:endCxn id="589"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57" name="Google Shape;657;p5"/>
            <p:cNvCxnSpPr>
              <a:stCxn id="616" idx="4"/>
              <a:endCxn id="591"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58" name="Google Shape;658;p5"/>
            <p:cNvCxnSpPr>
              <a:stCxn id="618" idx="5"/>
              <a:endCxn id="593"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59" name="Google Shape;659;p5"/>
            <p:cNvCxnSpPr>
              <a:stCxn id="617" idx="4"/>
              <a:endCxn id="593"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0" name="Google Shape;660;p5"/>
            <p:cNvCxnSpPr>
              <a:stCxn id="617" idx="5"/>
              <a:endCxn id="596"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1" name="Google Shape;661;p5"/>
            <p:cNvCxnSpPr>
              <a:stCxn id="618" idx="4"/>
              <a:endCxn id="589"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2" name="Google Shape;662;p5"/>
            <p:cNvCxnSpPr>
              <a:stCxn id="620" idx="5"/>
              <a:endCxn id="599"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3" name="Google Shape;663;p5"/>
            <p:cNvCxnSpPr>
              <a:stCxn id="619" idx="4"/>
              <a:endCxn id="599"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4" name="Google Shape;664;p5"/>
            <p:cNvCxnSpPr>
              <a:stCxn id="619" idx="5"/>
              <a:endCxn id="602"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5"/>
            <p:cNvCxnSpPr>
              <a:stCxn id="620" idx="4"/>
              <a:endCxn id="596"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6" name="Google Shape;666;p5"/>
            <p:cNvCxnSpPr>
              <a:stCxn id="622" idx="5"/>
              <a:endCxn id="605"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7" name="Google Shape;667;p5"/>
            <p:cNvCxnSpPr>
              <a:stCxn id="621" idx="4"/>
              <a:endCxn id="605"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8" name="Google Shape;668;p5"/>
            <p:cNvCxnSpPr>
              <a:stCxn id="621" idx="5"/>
              <a:endCxn id="608"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69" name="Google Shape;669;p5"/>
            <p:cNvCxnSpPr>
              <a:stCxn id="622" idx="4"/>
              <a:endCxn id="602"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70" name="Google Shape;670;p5"/>
            <p:cNvCxnSpPr>
              <a:stCxn id="623" idx="4"/>
              <a:endCxn id="608"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71" name="Google Shape;671;p5"/>
            <p:cNvCxnSpPr>
              <a:stCxn id="623" idx="5"/>
              <a:endCxn id="612"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672" name="Google Shape;672;p5"/>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673" name="Google Shape;673;p5"/>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5"/>
            <p:cNvCxnSpPr>
              <a:stCxn id="674" idx="1"/>
              <a:endCxn id="683"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5"/>
            <p:cNvCxnSpPr>
              <a:stCxn id="673" idx="2"/>
              <a:endCxn id="683"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5"/>
            <p:cNvCxnSpPr>
              <a:stCxn id="673" idx="1"/>
              <a:endCxn id="686"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5"/>
            <p:cNvCxnSpPr>
              <a:stCxn id="674" idx="2"/>
              <a:endCxn id="688"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5"/>
            <p:cNvCxnSpPr>
              <a:stCxn id="676" idx="1"/>
              <a:endCxn id="690"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1" name="Google Shape;691;p5"/>
            <p:cNvCxnSpPr>
              <a:stCxn id="675" idx="2"/>
              <a:endCxn id="690"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2" name="Google Shape;692;p5"/>
            <p:cNvCxnSpPr>
              <a:stCxn id="675" idx="1"/>
              <a:endCxn id="693"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4" name="Google Shape;694;p5"/>
            <p:cNvCxnSpPr>
              <a:stCxn id="676" idx="2"/>
              <a:endCxn id="686"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5" name="Google Shape;695;p5"/>
            <p:cNvCxnSpPr>
              <a:stCxn id="678" idx="1"/>
              <a:endCxn id="696"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7" name="Google Shape;697;p5"/>
            <p:cNvCxnSpPr>
              <a:stCxn id="677" idx="2"/>
              <a:endCxn id="696"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698" name="Google Shape;698;p5"/>
            <p:cNvCxnSpPr>
              <a:stCxn id="677" idx="1"/>
              <a:endCxn id="699"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0" name="Google Shape;700;p5"/>
            <p:cNvCxnSpPr>
              <a:stCxn id="678" idx="2"/>
              <a:endCxn id="693"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1" name="Google Shape;701;p5"/>
            <p:cNvCxnSpPr>
              <a:stCxn id="680" idx="1"/>
              <a:endCxn id="702"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3" name="Google Shape;703;p5"/>
            <p:cNvCxnSpPr>
              <a:stCxn id="679" idx="2"/>
              <a:endCxn id="702"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4" name="Google Shape;704;p5"/>
            <p:cNvCxnSpPr>
              <a:stCxn id="679" idx="1"/>
              <a:endCxn id="705"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6" name="Google Shape;706;p5"/>
            <p:cNvCxnSpPr>
              <a:stCxn id="680" idx="2"/>
              <a:endCxn id="699"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7" name="Google Shape;707;p5"/>
            <p:cNvCxnSpPr>
              <a:stCxn id="681" idx="2"/>
              <a:endCxn id="705"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08" name="Google Shape;708;p5"/>
            <p:cNvCxnSpPr>
              <a:stCxn id="681" idx="1"/>
              <a:endCxn id="709"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683" name="Google Shape;683;p5"/>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5"/>
            <p:cNvCxnSpPr>
              <a:stCxn id="688" idx="3"/>
              <a:endCxn id="709"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711" name="Google Shape;711;p5"/>
            <p:cNvCxnSpPr>
              <a:stCxn id="674" idx="5"/>
              <a:endCxn id="625"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2" name="Google Shape;712;p5"/>
            <p:cNvCxnSpPr>
              <a:stCxn id="673" idx="4"/>
              <a:endCxn id="625"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3" name="Google Shape;713;p5"/>
            <p:cNvCxnSpPr>
              <a:stCxn id="673" idx="5"/>
              <a:endCxn id="628"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4" name="Google Shape;714;p5"/>
            <p:cNvCxnSpPr>
              <a:stCxn id="674" idx="4"/>
              <a:endCxn id="630"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5" name="Google Shape;715;p5"/>
            <p:cNvCxnSpPr>
              <a:stCxn id="676" idx="5"/>
              <a:endCxn id="632"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6" name="Google Shape;716;p5"/>
            <p:cNvCxnSpPr>
              <a:stCxn id="675" idx="4"/>
              <a:endCxn id="632"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7" name="Google Shape;717;p5"/>
            <p:cNvCxnSpPr>
              <a:stCxn id="675" idx="5"/>
              <a:endCxn id="635"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8" name="Google Shape;718;p5"/>
            <p:cNvCxnSpPr>
              <a:stCxn id="676" idx="4"/>
              <a:endCxn id="628"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19" name="Google Shape;719;p5"/>
            <p:cNvCxnSpPr>
              <a:stCxn id="678" idx="5"/>
              <a:endCxn id="638"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0" name="Google Shape;720;p5"/>
            <p:cNvCxnSpPr>
              <a:stCxn id="677" idx="4"/>
              <a:endCxn id="638"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1" name="Google Shape;721;p5"/>
            <p:cNvCxnSpPr>
              <a:stCxn id="677" idx="5"/>
              <a:endCxn id="641"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2" name="Google Shape;722;p5"/>
            <p:cNvCxnSpPr>
              <a:stCxn id="678" idx="4"/>
              <a:endCxn id="635"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3" name="Google Shape;723;p5"/>
            <p:cNvCxnSpPr>
              <a:stCxn id="680" idx="5"/>
              <a:endCxn id="644"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4" name="Google Shape;724;p5"/>
            <p:cNvCxnSpPr>
              <a:stCxn id="679" idx="4"/>
              <a:endCxn id="644"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5" name="Google Shape;725;p5"/>
            <p:cNvCxnSpPr>
              <a:stCxn id="679" idx="5"/>
              <a:endCxn id="647"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6" name="Google Shape;726;p5"/>
            <p:cNvCxnSpPr>
              <a:stCxn id="680" idx="4"/>
              <a:endCxn id="641"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7" name="Google Shape;727;p5"/>
            <p:cNvCxnSpPr>
              <a:stCxn id="681" idx="4"/>
              <a:endCxn id="647"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728" name="Google Shape;728;p5"/>
            <p:cNvCxnSpPr>
              <a:stCxn id="681" idx="5"/>
              <a:endCxn id="651"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729" name="Google Shape;729;p5"/>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5"/>
            <p:cNvCxnSpPr>
              <a:stCxn id="730" idx="3"/>
              <a:endCxn id="738"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740" name="Google Shape;740;p5"/>
            <p:cNvCxnSpPr>
              <a:stCxn id="577" idx="5"/>
              <a:endCxn id="729"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1" name="Google Shape;741;p5"/>
            <p:cNvCxnSpPr>
              <a:stCxn id="576" idx="4"/>
              <a:endCxn id="729"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2" name="Google Shape;742;p5"/>
            <p:cNvCxnSpPr>
              <a:stCxn id="576" idx="5"/>
              <a:endCxn id="732"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3" name="Google Shape;743;p5"/>
            <p:cNvCxnSpPr>
              <a:stCxn id="577" idx="4"/>
              <a:endCxn id="730"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4" name="Google Shape;744;p5"/>
            <p:cNvCxnSpPr>
              <a:stCxn id="579" idx="5"/>
              <a:endCxn id="731"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5" name="Google Shape;745;p5"/>
            <p:cNvCxnSpPr>
              <a:stCxn id="578" idx="4"/>
              <a:endCxn id="731"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6" name="Google Shape;746;p5"/>
            <p:cNvCxnSpPr>
              <a:stCxn id="578" idx="5"/>
              <a:endCxn id="734"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7" name="Google Shape;747;p5"/>
            <p:cNvCxnSpPr>
              <a:stCxn id="579" idx="4"/>
              <a:endCxn id="732"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8" name="Google Shape;748;p5"/>
            <p:cNvCxnSpPr>
              <a:stCxn id="581" idx="5"/>
              <a:endCxn id="733"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49" name="Google Shape;749;p5"/>
            <p:cNvCxnSpPr>
              <a:stCxn id="580" idx="4"/>
              <a:endCxn id="733"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0" name="Google Shape;750;p5"/>
            <p:cNvCxnSpPr>
              <a:stCxn id="580" idx="5"/>
              <a:endCxn id="736"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1" name="Google Shape;751;p5"/>
            <p:cNvCxnSpPr>
              <a:stCxn id="581" idx="4"/>
              <a:endCxn id="734"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2" name="Google Shape;752;p5"/>
            <p:cNvCxnSpPr>
              <a:stCxn id="583" idx="5"/>
              <a:endCxn id="735"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3" name="Google Shape;753;p5"/>
            <p:cNvCxnSpPr>
              <a:stCxn id="582" idx="4"/>
              <a:endCxn id="735"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4" name="Google Shape;754;p5"/>
            <p:cNvCxnSpPr>
              <a:stCxn id="582" idx="5"/>
              <a:endCxn id="737"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5" name="Google Shape;755;p5"/>
            <p:cNvCxnSpPr>
              <a:stCxn id="583" idx="4"/>
              <a:endCxn id="736"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6" name="Google Shape;756;p5"/>
            <p:cNvCxnSpPr>
              <a:stCxn id="584" idx="4"/>
              <a:endCxn id="737"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757" name="Google Shape;757;p5"/>
            <p:cNvCxnSpPr>
              <a:stCxn id="584" idx="5"/>
              <a:endCxn id="738"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758" name="Google Shape;758;p5"/>
          <p:cNvSpPr/>
          <p:nvPr/>
        </p:nvSpPr>
        <p:spPr>
          <a:xfrm>
            <a:off x="1031275" y="217725"/>
            <a:ext cx="9381000" cy="4708200"/>
          </a:xfrm>
          <a:prstGeom prst="hexagon">
            <a:avLst>
              <a:gd fmla="val 22536"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
          <p:cNvSpPr txBox="1"/>
          <p:nvPr>
            <p:ph type="title"/>
          </p:nvPr>
        </p:nvSpPr>
        <p:spPr>
          <a:xfrm>
            <a:off x="1989675" y="445025"/>
            <a:ext cx="64410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sz="3000">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p:txBody>
      </p:sp>
      <p:sp>
        <p:nvSpPr>
          <p:cNvPr id="760" name="Google Shape;760;p5"/>
          <p:cNvSpPr txBox="1"/>
          <p:nvPr>
            <p:ph idx="1" type="body"/>
          </p:nvPr>
        </p:nvSpPr>
        <p:spPr>
          <a:xfrm>
            <a:off x="5691400" y="1901573"/>
            <a:ext cx="2727000" cy="7239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1" name="Google Shape;761;p5"/>
          <p:cNvSpPr txBox="1"/>
          <p:nvPr>
            <p:ph idx="2" type="body"/>
          </p:nvPr>
        </p:nvSpPr>
        <p:spPr>
          <a:xfrm>
            <a:off x="5691400" y="3443013"/>
            <a:ext cx="2727000" cy="7239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2" name="Google Shape;762;p5"/>
          <p:cNvSpPr txBox="1"/>
          <p:nvPr>
            <p:ph idx="3" type="title"/>
          </p:nvPr>
        </p:nvSpPr>
        <p:spPr>
          <a:xfrm>
            <a:off x="5691400" y="1487575"/>
            <a:ext cx="2727000" cy="41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63" name="Google Shape;763;p5"/>
          <p:cNvSpPr txBox="1"/>
          <p:nvPr>
            <p:ph idx="4" type="title"/>
          </p:nvPr>
        </p:nvSpPr>
        <p:spPr>
          <a:xfrm>
            <a:off x="5691400" y="3028479"/>
            <a:ext cx="2727000" cy="415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1"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4" name="Shape 764"/>
        <p:cNvGrpSpPr/>
        <p:nvPr/>
      </p:nvGrpSpPr>
      <p:grpSpPr>
        <a:xfrm>
          <a:off x="0" y="0"/>
          <a:ext cx="0" cy="0"/>
          <a:chOff x="0" y="0"/>
          <a:chExt cx="0" cy="0"/>
        </a:xfrm>
      </p:grpSpPr>
      <p:grpSp>
        <p:nvGrpSpPr>
          <p:cNvPr id="765" name="Google Shape;765;p6"/>
          <p:cNvGrpSpPr/>
          <p:nvPr/>
        </p:nvGrpSpPr>
        <p:grpSpPr>
          <a:xfrm>
            <a:off x="-496171" y="-467123"/>
            <a:ext cx="10136400" cy="6102350"/>
            <a:chOff x="-496171" y="-467123"/>
            <a:chExt cx="10136400" cy="6102350"/>
          </a:xfrm>
        </p:grpSpPr>
        <p:cxnSp>
          <p:nvCxnSpPr>
            <p:cNvPr id="766" name="Google Shape;766;p6"/>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767" name="Google Shape;767;p6"/>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6"/>
            <p:cNvCxnSpPr>
              <a:stCxn id="768" idx="1"/>
              <a:endCxn id="777"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78" name="Google Shape;778;p6"/>
            <p:cNvCxnSpPr>
              <a:stCxn id="767" idx="2"/>
              <a:endCxn id="777"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79" name="Google Shape;779;p6"/>
            <p:cNvCxnSpPr>
              <a:stCxn id="767" idx="1"/>
              <a:endCxn id="780"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1" name="Google Shape;781;p6"/>
            <p:cNvCxnSpPr>
              <a:stCxn id="768" idx="2"/>
              <a:endCxn id="782"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3" name="Google Shape;783;p6"/>
            <p:cNvCxnSpPr>
              <a:stCxn id="770" idx="1"/>
              <a:endCxn id="784"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5" name="Google Shape;785;p6"/>
            <p:cNvCxnSpPr>
              <a:stCxn id="769" idx="2"/>
              <a:endCxn id="784"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6" name="Google Shape;786;p6"/>
            <p:cNvCxnSpPr>
              <a:stCxn id="769" idx="1"/>
              <a:endCxn id="787"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8" name="Google Shape;788;p6"/>
            <p:cNvCxnSpPr>
              <a:stCxn id="770" idx="2"/>
              <a:endCxn id="780"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89" name="Google Shape;789;p6"/>
            <p:cNvCxnSpPr>
              <a:stCxn id="772" idx="1"/>
              <a:endCxn id="790"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1" name="Google Shape;791;p6"/>
            <p:cNvCxnSpPr>
              <a:stCxn id="771" idx="2"/>
              <a:endCxn id="790"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2" name="Google Shape;792;p6"/>
            <p:cNvCxnSpPr>
              <a:stCxn id="771" idx="1"/>
              <a:endCxn id="793"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4" name="Google Shape;794;p6"/>
            <p:cNvCxnSpPr>
              <a:stCxn id="772" idx="2"/>
              <a:endCxn id="787"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5" name="Google Shape;795;p6"/>
            <p:cNvCxnSpPr>
              <a:stCxn id="774" idx="1"/>
              <a:endCxn id="796"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7" name="Google Shape;797;p6"/>
            <p:cNvCxnSpPr>
              <a:stCxn id="773" idx="2"/>
              <a:endCxn id="796"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798" name="Google Shape;798;p6"/>
            <p:cNvCxnSpPr>
              <a:stCxn id="773" idx="1"/>
              <a:endCxn id="799"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00" name="Google Shape;800;p6"/>
            <p:cNvCxnSpPr>
              <a:stCxn id="774" idx="2"/>
              <a:endCxn id="793"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01" name="Google Shape;801;p6"/>
            <p:cNvCxnSpPr>
              <a:stCxn id="775" idx="2"/>
              <a:endCxn id="799"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02" name="Google Shape;802;p6"/>
            <p:cNvCxnSpPr>
              <a:stCxn id="775" idx="1"/>
              <a:endCxn id="803"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777" name="Google Shape;777;p6"/>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p6"/>
            <p:cNvCxnSpPr>
              <a:stCxn id="782" idx="3"/>
              <a:endCxn id="803"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805" name="Google Shape;805;p6"/>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806" name="Google Shape;806;p6"/>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5" name="Google Shape;815;p6"/>
            <p:cNvCxnSpPr>
              <a:stCxn id="807" idx="1"/>
              <a:endCxn id="816"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17" name="Google Shape;817;p6"/>
            <p:cNvCxnSpPr>
              <a:stCxn id="806" idx="2"/>
              <a:endCxn id="816"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18" name="Google Shape;818;p6"/>
            <p:cNvCxnSpPr>
              <a:stCxn id="806" idx="1"/>
              <a:endCxn id="819"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0" name="Google Shape;820;p6"/>
            <p:cNvCxnSpPr>
              <a:stCxn id="807" idx="2"/>
              <a:endCxn id="821"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2" name="Google Shape;822;p6"/>
            <p:cNvCxnSpPr>
              <a:stCxn id="809" idx="1"/>
              <a:endCxn id="823"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4" name="Google Shape;824;p6"/>
            <p:cNvCxnSpPr>
              <a:stCxn id="808" idx="2"/>
              <a:endCxn id="823"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5" name="Google Shape;825;p6"/>
            <p:cNvCxnSpPr>
              <a:stCxn id="808" idx="1"/>
              <a:endCxn id="826"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7" name="Google Shape;827;p6"/>
            <p:cNvCxnSpPr>
              <a:stCxn id="809" idx="2"/>
              <a:endCxn id="819"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28" name="Google Shape;828;p6"/>
            <p:cNvCxnSpPr>
              <a:stCxn id="811" idx="1"/>
              <a:endCxn id="829"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0" name="Google Shape;830;p6"/>
            <p:cNvCxnSpPr>
              <a:stCxn id="810" idx="2"/>
              <a:endCxn id="829"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1" name="Google Shape;831;p6"/>
            <p:cNvCxnSpPr>
              <a:stCxn id="810" idx="1"/>
              <a:endCxn id="832"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3" name="Google Shape;833;p6"/>
            <p:cNvCxnSpPr>
              <a:stCxn id="811" idx="2"/>
              <a:endCxn id="826"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4" name="Google Shape;834;p6"/>
            <p:cNvCxnSpPr>
              <a:stCxn id="813" idx="1"/>
              <a:endCxn id="835"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6" name="Google Shape;836;p6"/>
            <p:cNvCxnSpPr>
              <a:stCxn id="812" idx="2"/>
              <a:endCxn id="835"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7" name="Google Shape;837;p6"/>
            <p:cNvCxnSpPr>
              <a:stCxn id="812" idx="1"/>
              <a:endCxn id="838"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39" name="Google Shape;839;p6"/>
            <p:cNvCxnSpPr>
              <a:stCxn id="813" idx="2"/>
              <a:endCxn id="832"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40" name="Google Shape;840;p6"/>
            <p:cNvCxnSpPr>
              <a:stCxn id="814" idx="2"/>
              <a:endCxn id="838"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41" name="Google Shape;841;p6"/>
            <p:cNvCxnSpPr>
              <a:stCxn id="814" idx="1"/>
              <a:endCxn id="842"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843" name="Google Shape;843;p6"/>
            <p:cNvGrpSpPr/>
            <p:nvPr/>
          </p:nvGrpSpPr>
          <p:grpSpPr>
            <a:xfrm>
              <a:off x="-496171" y="3198027"/>
              <a:ext cx="10136342" cy="603900"/>
              <a:chOff x="26526" y="1502274"/>
              <a:chExt cx="10136342" cy="603900"/>
            </a:xfrm>
          </p:grpSpPr>
          <p:sp>
            <p:nvSpPr>
              <p:cNvPr id="816" name="Google Shape;816;p6"/>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4" name="Google Shape;844;p6"/>
            <p:cNvCxnSpPr>
              <a:stCxn id="821" idx="3"/>
              <a:endCxn id="842"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845" name="Google Shape;845;p6"/>
            <p:cNvCxnSpPr>
              <a:stCxn id="807" idx="5"/>
              <a:endCxn id="777"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46" name="Google Shape;846;p6"/>
            <p:cNvCxnSpPr>
              <a:stCxn id="806" idx="4"/>
              <a:endCxn id="777"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47" name="Google Shape;847;p6"/>
            <p:cNvCxnSpPr>
              <a:stCxn id="806" idx="5"/>
              <a:endCxn id="780"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48" name="Google Shape;848;p6"/>
            <p:cNvCxnSpPr>
              <a:stCxn id="807" idx="4"/>
              <a:endCxn id="782"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49" name="Google Shape;849;p6"/>
            <p:cNvCxnSpPr>
              <a:stCxn id="809" idx="5"/>
              <a:endCxn id="784"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0" name="Google Shape;850;p6"/>
            <p:cNvCxnSpPr>
              <a:stCxn id="808" idx="4"/>
              <a:endCxn id="784"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1" name="Google Shape;851;p6"/>
            <p:cNvCxnSpPr>
              <a:stCxn id="808" idx="5"/>
              <a:endCxn id="787"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2" name="Google Shape;852;p6"/>
            <p:cNvCxnSpPr>
              <a:stCxn id="809" idx="4"/>
              <a:endCxn id="780"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6"/>
            <p:cNvCxnSpPr>
              <a:stCxn id="811" idx="5"/>
              <a:endCxn id="790"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4" name="Google Shape;854;p6"/>
            <p:cNvCxnSpPr>
              <a:stCxn id="810" idx="4"/>
              <a:endCxn id="790"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5" name="Google Shape;855;p6"/>
            <p:cNvCxnSpPr>
              <a:stCxn id="810" idx="5"/>
              <a:endCxn id="793"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6" name="Google Shape;856;p6"/>
            <p:cNvCxnSpPr>
              <a:stCxn id="811" idx="4"/>
              <a:endCxn id="787"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7" name="Google Shape;857;p6"/>
            <p:cNvCxnSpPr>
              <a:stCxn id="813" idx="5"/>
              <a:endCxn id="796"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8" name="Google Shape;858;p6"/>
            <p:cNvCxnSpPr>
              <a:stCxn id="812" idx="4"/>
              <a:endCxn id="796"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59" name="Google Shape;859;p6"/>
            <p:cNvCxnSpPr>
              <a:stCxn id="812" idx="5"/>
              <a:endCxn id="799"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60" name="Google Shape;860;p6"/>
            <p:cNvCxnSpPr>
              <a:stCxn id="813" idx="4"/>
              <a:endCxn id="793"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61" name="Google Shape;861;p6"/>
            <p:cNvCxnSpPr>
              <a:stCxn id="814" idx="4"/>
              <a:endCxn id="799"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62" name="Google Shape;862;p6"/>
            <p:cNvCxnSpPr>
              <a:stCxn id="814" idx="5"/>
              <a:endCxn id="803"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863" name="Google Shape;863;p6"/>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864" name="Google Shape;864;p6"/>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6"/>
            <p:cNvCxnSpPr>
              <a:stCxn id="865" idx="1"/>
              <a:endCxn id="874"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75" name="Google Shape;875;p6"/>
            <p:cNvCxnSpPr>
              <a:stCxn id="864" idx="2"/>
              <a:endCxn id="874"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76" name="Google Shape;876;p6"/>
            <p:cNvCxnSpPr>
              <a:stCxn id="864" idx="1"/>
              <a:endCxn id="877"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78" name="Google Shape;878;p6"/>
            <p:cNvCxnSpPr>
              <a:stCxn id="865" idx="2"/>
              <a:endCxn id="879"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0" name="Google Shape;880;p6"/>
            <p:cNvCxnSpPr>
              <a:stCxn id="867" idx="1"/>
              <a:endCxn id="881"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2" name="Google Shape;882;p6"/>
            <p:cNvCxnSpPr>
              <a:stCxn id="866" idx="2"/>
              <a:endCxn id="881"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6"/>
            <p:cNvCxnSpPr>
              <a:stCxn id="866" idx="1"/>
              <a:endCxn id="884"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5" name="Google Shape;885;p6"/>
            <p:cNvCxnSpPr>
              <a:stCxn id="867" idx="2"/>
              <a:endCxn id="877"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6" name="Google Shape;886;p6"/>
            <p:cNvCxnSpPr>
              <a:stCxn id="869" idx="1"/>
              <a:endCxn id="887"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8" name="Google Shape;888;p6"/>
            <p:cNvCxnSpPr>
              <a:stCxn id="868" idx="2"/>
              <a:endCxn id="887"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89" name="Google Shape;889;p6"/>
            <p:cNvCxnSpPr>
              <a:stCxn id="868" idx="1"/>
              <a:endCxn id="890"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1" name="Google Shape;891;p6"/>
            <p:cNvCxnSpPr>
              <a:stCxn id="869" idx="2"/>
              <a:endCxn id="884"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2" name="Google Shape;892;p6"/>
            <p:cNvCxnSpPr>
              <a:stCxn id="871" idx="1"/>
              <a:endCxn id="893"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4" name="Google Shape;894;p6"/>
            <p:cNvCxnSpPr>
              <a:stCxn id="870" idx="2"/>
              <a:endCxn id="893"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5" name="Google Shape;895;p6"/>
            <p:cNvCxnSpPr>
              <a:stCxn id="870" idx="1"/>
              <a:endCxn id="896"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7" name="Google Shape;897;p6"/>
            <p:cNvCxnSpPr>
              <a:stCxn id="871" idx="2"/>
              <a:endCxn id="890"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8" name="Google Shape;898;p6"/>
            <p:cNvCxnSpPr>
              <a:stCxn id="872" idx="2"/>
              <a:endCxn id="896"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899" name="Google Shape;899;p6"/>
            <p:cNvCxnSpPr>
              <a:stCxn id="872" idx="1"/>
              <a:endCxn id="900"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874" name="Google Shape;874;p6"/>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 name="Google Shape;901;p6"/>
            <p:cNvCxnSpPr>
              <a:stCxn id="879" idx="3"/>
              <a:endCxn id="900"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902" name="Google Shape;902;p6"/>
            <p:cNvCxnSpPr>
              <a:stCxn id="865" idx="5"/>
              <a:endCxn id="816"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3" name="Google Shape;903;p6"/>
            <p:cNvCxnSpPr>
              <a:stCxn id="864" idx="4"/>
              <a:endCxn id="816"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4" name="Google Shape;904;p6"/>
            <p:cNvCxnSpPr>
              <a:stCxn id="864" idx="5"/>
              <a:endCxn id="819"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5" name="Google Shape;905;p6"/>
            <p:cNvCxnSpPr>
              <a:stCxn id="865" idx="4"/>
              <a:endCxn id="821"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6" name="Google Shape;906;p6"/>
            <p:cNvCxnSpPr>
              <a:stCxn id="867" idx="5"/>
              <a:endCxn id="823"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7" name="Google Shape;907;p6"/>
            <p:cNvCxnSpPr>
              <a:stCxn id="866" idx="4"/>
              <a:endCxn id="823"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8" name="Google Shape;908;p6"/>
            <p:cNvCxnSpPr>
              <a:stCxn id="866" idx="5"/>
              <a:endCxn id="826"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09" name="Google Shape;909;p6"/>
            <p:cNvCxnSpPr>
              <a:stCxn id="867" idx="4"/>
              <a:endCxn id="819"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0" name="Google Shape;910;p6"/>
            <p:cNvCxnSpPr>
              <a:stCxn id="869" idx="5"/>
              <a:endCxn id="829"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1" name="Google Shape;911;p6"/>
            <p:cNvCxnSpPr>
              <a:stCxn id="868" idx="4"/>
              <a:endCxn id="829"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2" name="Google Shape;912;p6"/>
            <p:cNvCxnSpPr>
              <a:stCxn id="868" idx="5"/>
              <a:endCxn id="832"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3" name="Google Shape;913;p6"/>
            <p:cNvCxnSpPr>
              <a:stCxn id="869" idx="4"/>
              <a:endCxn id="826"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4" name="Google Shape;914;p6"/>
            <p:cNvCxnSpPr>
              <a:stCxn id="871" idx="5"/>
              <a:endCxn id="835"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5" name="Google Shape;915;p6"/>
            <p:cNvCxnSpPr>
              <a:stCxn id="870" idx="4"/>
              <a:endCxn id="835"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6" name="Google Shape;916;p6"/>
            <p:cNvCxnSpPr>
              <a:stCxn id="870" idx="5"/>
              <a:endCxn id="838"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7" name="Google Shape;917;p6"/>
            <p:cNvCxnSpPr>
              <a:stCxn id="871" idx="4"/>
              <a:endCxn id="832"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8" name="Google Shape;918;p6"/>
            <p:cNvCxnSpPr>
              <a:stCxn id="872" idx="4"/>
              <a:endCxn id="838"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919" name="Google Shape;919;p6"/>
            <p:cNvCxnSpPr>
              <a:stCxn id="872" idx="5"/>
              <a:endCxn id="842"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920" name="Google Shape;920;p6"/>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0" name="Google Shape;930;p6"/>
            <p:cNvCxnSpPr>
              <a:stCxn id="921" idx="3"/>
              <a:endCxn id="929"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931" name="Google Shape;931;p6"/>
            <p:cNvCxnSpPr>
              <a:stCxn id="768" idx="5"/>
              <a:endCxn id="920"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2" name="Google Shape;932;p6"/>
            <p:cNvCxnSpPr>
              <a:stCxn id="767" idx="4"/>
              <a:endCxn id="920"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3" name="Google Shape;933;p6"/>
            <p:cNvCxnSpPr>
              <a:stCxn id="767" idx="5"/>
              <a:endCxn id="923"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4" name="Google Shape;934;p6"/>
            <p:cNvCxnSpPr>
              <a:stCxn id="768" idx="4"/>
              <a:endCxn id="921"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5" name="Google Shape;935;p6"/>
            <p:cNvCxnSpPr>
              <a:stCxn id="770" idx="5"/>
              <a:endCxn id="922"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6" name="Google Shape;936;p6"/>
            <p:cNvCxnSpPr>
              <a:stCxn id="769" idx="4"/>
              <a:endCxn id="922"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7" name="Google Shape;937;p6"/>
            <p:cNvCxnSpPr>
              <a:stCxn id="769" idx="5"/>
              <a:endCxn id="925"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8" name="Google Shape;938;p6"/>
            <p:cNvCxnSpPr>
              <a:stCxn id="770" idx="4"/>
              <a:endCxn id="923"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39" name="Google Shape;939;p6"/>
            <p:cNvCxnSpPr>
              <a:stCxn id="772" idx="5"/>
              <a:endCxn id="924"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0" name="Google Shape;940;p6"/>
            <p:cNvCxnSpPr>
              <a:stCxn id="771" idx="4"/>
              <a:endCxn id="924"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1" name="Google Shape;941;p6"/>
            <p:cNvCxnSpPr>
              <a:stCxn id="771" idx="5"/>
              <a:endCxn id="927"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2" name="Google Shape;942;p6"/>
            <p:cNvCxnSpPr>
              <a:stCxn id="772" idx="4"/>
              <a:endCxn id="925"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3" name="Google Shape;943;p6"/>
            <p:cNvCxnSpPr>
              <a:stCxn id="774" idx="5"/>
              <a:endCxn id="926"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4" name="Google Shape;944;p6"/>
            <p:cNvCxnSpPr>
              <a:stCxn id="773" idx="4"/>
              <a:endCxn id="926"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5" name="Google Shape;945;p6"/>
            <p:cNvCxnSpPr>
              <a:stCxn id="773" idx="5"/>
              <a:endCxn id="928"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6" name="Google Shape;946;p6"/>
            <p:cNvCxnSpPr>
              <a:stCxn id="774" idx="4"/>
              <a:endCxn id="927"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7" name="Google Shape;947;p6"/>
            <p:cNvCxnSpPr>
              <a:stCxn id="775" idx="4"/>
              <a:endCxn id="928"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948" name="Google Shape;948;p6"/>
            <p:cNvCxnSpPr>
              <a:stCxn id="775" idx="5"/>
              <a:endCxn id="929"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949" name="Google Shape;949;p6"/>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
          <p:cNvSpPr txBox="1"/>
          <p:nvPr>
            <p:ph type="title"/>
          </p:nvPr>
        </p:nvSpPr>
        <p:spPr>
          <a:xfrm>
            <a:off x="713400" y="445025"/>
            <a:ext cx="77172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sz="3000">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1" name="Shape 951"/>
        <p:cNvGrpSpPr/>
        <p:nvPr/>
      </p:nvGrpSpPr>
      <p:grpSpPr>
        <a:xfrm>
          <a:off x="0" y="0"/>
          <a:ext cx="0" cy="0"/>
          <a:chOff x="0" y="0"/>
          <a:chExt cx="0" cy="0"/>
        </a:xfrm>
      </p:grpSpPr>
      <p:grpSp>
        <p:nvGrpSpPr>
          <p:cNvPr id="952" name="Google Shape;952;p7"/>
          <p:cNvGrpSpPr/>
          <p:nvPr/>
        </p:nvGrpSpPr>
        <p:grpSpPr>
          <a:xfrm>
            <a:off x="-496171" y="-467123"/>
            <a:ext cx="10136400" cy="6102350"/>
            <a:chOff x="-496171" y="-467123"/>
            <a:chExt cx="10136400" cy="6102350"/>
          </a:xfrm>
        </p:grpSpPr>
        <p:cxnSp>
          <p:nvCxnSpPr>
            <p:cNvPr id="953" name="Google Shape;953;p7"/>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954" name="Google Shape;954;p7"/>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3" name="Google Shape;963;p7"/>
            <p:cNvCxnSpPr>
              <a:stCxn id="955" idx="1"/>
              <a:endCxn id="964"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7"/>
            <p:cNvCxnSpPr>
              <a:stCxn id="954" idx="2"/>
              <a:endCxn id="964"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66" name="Google Shape;966;p7"/>
            <p:cNvCxnSpPr>
              <a:stCxn id="954" idx="1"/>
              <a:endCxn id="967"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68" name="Google Shape;968;p7"/>
            <p:cNvCxnSpPr>
              <a:stCxn id="955" idx="2"/>
              <a:endCxn id="969"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0" name="Google Shape;970;p7"/>
            <p:cNvCxnSpPr>
              <a:stCxn id="957" idx="1"/>
              <a:endCxn id="971"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2" name="Google Shape;972;p7"/>
            <p:cNvCxnSpPr>
              <a:stCxn id="956" idx="2"/>
              <a:endCxn id="971"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3" name="Google Shape;973;p7"/>
            <p:cNvCxnSpPr>
              <a:stCxn id="956" idx="1"/>
              <a:endCxn id="974"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5" name="Google Shape;975;p7"/>
            <p:cNvCxnSpPr>
              <a:stCxn id="957" idx="2"/>
              <a:endCxn id="967"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6" name="Google Shape;976;p7"/>
            <p:cNvCxnSpPr>
              <a:stCxn id="959" idx="1"/>
              <a:endCxn id="977"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8" name="Google Shape;978;p7"/>
            <p:cNvCxnSpPr>
              <a:stCxn id="958" idx="2"/>
              <a:endCxn id="977"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79" name="Google Shape;979;p7"/>
            <p:cNvCxnSpPr>
              <a:stCxn id="958" idx="1"/>
              <a:endCxn id="980"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1" name="Google Shape;981;p7"/>
            <p:cNvCxnSpPr>
              <a:stCxn id="959" idx="2"/>
              <a:endCxn id="974"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2" name="Google Shape;982;p7"/>
            <p:cNvCxnSpPr>
              <a:stCxn id="961" idx="1"/>
              <a:endCxn id="983"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4" name="Google Shape;984;p7"/>
            <p:cNvCxnSpPr>
              <a:stCxn id="960" idx="2"/>
              <a:endCxn id="983"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5" name="Google Shape;985;p7"/>
            <p:cNvCxnSpPr>
              <a:stCxn id="960" idx="1"/>
              <a:endCxn id="986"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7" name="Google Shape;987;p7"/>
            <p:cNvCxnSpPr>
              <a:stCxn id="961" idx="2"/>
              <a:endCxn id="980"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8" name="Google Shape;988;p7"/>
            <p:cNvCxnSpPr>
              <a:stCxn id="962" idx="2"/>
              <a:endCxn id="986"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989" name="Google Shape;989;p7"/>
            <p:cNvCxnSpPr>
              <a:stCxn id="962" idx="1"/>
              <a:endCxn id="990"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964" name="Google Shape;964;p7"/>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7"/>
            <p:cNvCxnSpPr>
              <a:stCxn id="969" idx="3"/>
              <a:endCxn id="990"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992" name="Google Shape;992;p7"/>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993" name="Google Shape;993;p7"/>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 name="Google Shape;1002;p7"/>
            <p:cNvCxnSpPr>
              <a:stCxn id="994" idx="1"/>
              <a:endCxn id="1003"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04" name="Google Shape;1004;p7"/>
            <p:cNvCxnSpPr>
              <a:stCxn id="993" idx="2"/>
              <a:endCxn id="1003"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05" name="Google Shape;1005;p7"/>
            <p:cNvCxnSpPr>
              <a:stCxn id="993" idx="1"/>
              <a:endCxn id="1006"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07" name="Google Shape;1007;p7"/>
            <p:cNvCxnSpPr>
              <a:stCxn id="994" idx="2"/>
              <a:endCxn id="1008"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09" name="Google Shape;1009;p7"/>
            <p:cNvCxnSpPr>
              <a:stCxn id="996" idx="1"/>
              <a:endCxn id="1010"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1" name="Google Shape;1011;p7"/>
            <p:cNvCxnSpPr>
              <a:stCxn id="995" idx="2"/>
              <a:endCxn id="1010"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2" name="Google Shape;1012;p7"/>
            <p:cNvCxnSpPr>
              <a:stCxn id="995" idx="1"/>
              <a:endCxn id="1013"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4" name="Google Shape;1014;p7"/>
            <p:cNvCxnSpPr>
              <a:stCxn id="996" idx="2"/>
              <a:endCxn id="1006"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5" name="Google Shape;1015;p7"/>
            <p:cNvCxnSpPr>
              <a:stCxn id="998" idx="1"/>
              <a:endCxn id="1016"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7" name="Google Shape;1017;p7"/>
            <p:cNvCxnSpPr>
              <a:stCxn id="997" idx="2"/>
              <a:endCxn id="1016"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18" name="Google Shape;1018;p7"/>
            <p:cNvCxnSpPr>
              <a:stCxn id="997" idx="1"/>
              <a:endCxn id="1019"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0" name="Google Shape;1020;p7"/>
            <p:cNvCxnSpPr>
              <a:stCxn id="998" idx="2"/>
              <a:endCxn id="1013"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1" name="Google Shape;1021;p7"/>
            <p:cNvCxnSpPr>
              <a:stCxn id="1000" idx="1"/>
              <a:endCxn id="1022"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3" name="Google Shape;1023;p7"/>
            <p:cNvCxnSpPr>
              <a:stCxn id="999" idx="2"/>
              <a:endCxn id="1022"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4" name="Google Shape;1024;p7"/>
            <p:cNvCxnSpPr>
              <a:stCxn id="999" idx="1"/>
              <a:endCxn id="1025"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6" name="Google Shape;1026;p7"/>
            <p:cNvCxnSpPr>
              <a:stCxn id="1000" idx="2"/>
              <a:endCxn id="1019"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7" name="Google Shape;1027;p7"/>
            <p:cNvCxnSpPr>
              <a:stCxn id="1001" idx="2"/>
              <a:endCxn id="1025"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28" name="Google Shape;1028;p7"/>
            <p:cNvCxnSpPr>
              <a:stCxn id="1001" idx="1"/>
              <a:endCxn id="1029"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1030" name="Google Shape;1030;p7"/>
            <p:cNvGrpSpPr/>
            <p:nvPr/>
          </p:nvGrpSpPr>
          <p:grpSpPr>
            <a:xfrm>
              <a:off x="-496171" y="3198027"/>
              <a:ext cx="10136342" cy="603900"/>
              <a:chOff x="26526" y="1502274"/>
              <a:chExt cx="10136342" cy="603900"/>
            </a:xfrm>
          </p:grpSpPr>
          <p:sp>
            <p:nvSpPr>
              <p:cNvPr id="1003" name="Google Shape;1003;p7"/>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1" name="Google Shape;1031;p7"/>
            <p:cNvCxnSpPr>
              <a:stCxn id="1008" idx="3"/>
              <a:endCxn id="1029"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032" name="Google Shape;1032;p7"/>
            <p:cNvCxnSpPr>
              <a:stCxn id="994" idx="5"/>
              <a:endCxn id="964"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3" name="Google Shape;1033;p7"/>
            <p:cNvCxnSpPr>
              <a:stCxn id="993" idx="4"/>
              <a:endCxn id="964"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4" name="Google Shape;1034;p7"/>
            <p:cNvCxnSpPr>
              <a:stCxn id="993" idx="5"/>
              <a:endCxn id="967"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5" name="Google Shape;1035;p7"/>
            <p:cNvCxnSpPr>
              <a:stCxn id="994" idx="4"/>
              <a:endCxn id="969"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6" name="Google Shape;1036;p7"/>
            <p:cNvCxnSpPr>
              <a:stCxn id="996" idx="5"/>
              <a:endCxn id="971"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7" name="Google Shape;1037;p7"/>
            <p:cNvCxnSpPr>
              <a:stCxn id="995" idx="4"/>
              <a:endCxn id="971"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8" name="Google Shape;1038;p7"/>
            <p:cNvCxnSpPr>
              <a:stCxn id="995" idx="5"/>
              <a:endCxn id="974"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39" name="Google Shape;1039;p7"/>
            <p:cNvCxnSpPr>
              <a:stCxn id="996" idx="4"/>
              <a:endCxn id="967"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0" name="Google Shape;1040;p7"/>
            <p:cNvCxnSpPr>
              <a:stCxn id="998" idx="5"/>
              <a:endCxn id="977"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1" name="Google Shape;1041;p7"/>
            <p:cNvCxnSpPr>
              <a:stCxn id="997" idx="4"/>
              <a:endCxn id="977"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2" name="Google Shape;1042;p7"/>
            <p:cNvCxnSpPr>
              <a:stCxn id="997" idx="5"/>
              <a:endCxn id="980"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3" name="Google Shape;1043;p7"/>
            <p:cNvCxnSpPr>
              <a:stCxn id="998" idx="4"/>
              <a:endCxn id="974"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4" name="Google Shape;1044;p7"/>
            <p:cNvCxnSpPr>
              <a:stCxn id="1000" idx="5"/>
              <a:endCxn id="983"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5" name="Google Shape;1045;p7"/>
            <p:cNvCxnSpPr>
              <a:stCxn id="999" idx="4"/>
              <a:endCxn id="983"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6" name="Google Shape;1046;p7"/>
            <p:cNvCxnSpPr>
              <a:stCxn id="999" idx="5"/>
              <a:endCxn id="986"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7" name="Google Shape;1047;p7"/>
            <p:cNvCxnSpPr>
              <a:stCxn id="1000" idx="4"/>
              <a:endCxn id="980"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8" name="Google Shape;1048;p7"/>
            <p:cNvCxnSpPr>
              <a:stCxn id="1001" idx="4"/>
              <a:endCxn id="986"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49" name="Google Shape;1049;p7"/>
            <p:cNvCxnSpPr>
              <a:stCxn id="1001" idx="5"/>
              <a:endCxn id="990"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50" name="Google Shape;1050;p7"/>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051" name="Google Shape;1051;p7"/>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0" name="Google Shape;1060;p7"/>
            <p:cNvCxnSpPr>
              <a:stCxn id="1052" idx="1"/>
              <a:endCxn id="1061"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62" name="Google Shape;1062;p7"/>
            <p:cNvCxnSpPr>
              <a:stCxn id="1051" idx="2"/>
              <a:endCxn id="1061"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63" name="Google Shape;1063;p7"/>
            <p:cNvCxnSpPr>
              <a:stCxn id="1051" idx="1"/>
              <a:endCxn id="1064"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65" name="Google Shape;1065;p7"/>
            <p:cNvCxnSpPr>
              <a:stCxn id="1052" idx="2"/>
              <a:endCxn id="1066"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67" name="Google Shape;1067;p7"/>
            <p:cNvCxnSpPr>
              <a:stCxn id="1054" idx="1"/>
              <a:endCxn id="1068"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69" name="Google Shape;1069;p7"/>
            <p:cNvCxnSpPr>
              <a:stCxn id="1053" idx="2"/>
              <a:endCxn id="1068"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0" name="Google Shape;1070;p7"/>
            <p:cNvCxnSpPr>
              <a:stCxn id="1053" idx="1"/>
              <a:endCxn id="1071"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2" name="Google Shape;1072;p7"/>
            <p:cNvCxnSpPr>
              <a:stCxn id="1054" idx="2"/>
              <a:endCxn id="1064"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3" name="Google Shape;1073;p7"/>
            <p:cNvCxnSpPr>
              <a:stCxn id="1056" idx="1"/>
              <a:endCxn id="1074"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5" name="Google Shape;1075;p7"/>
            <p:cNvCxnSpPr>
              <a:stCxn id="1055" idx="2"/>
              <a:endCxn id="1074"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6" name="Google Shape;1076;p7"/>
            <p:cNvCxnSpPr>
              <a:stCxn id="1055" idx="1"/>
              <a:endCxn id="1077"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8" name="Google Shape;1078;p7"/>
            <p:cNvCxnSpPr>
              <a:stCxn id="1056" idx="2"/>
              <a:endCxn id="1071"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79" name="Google Shape;1079;p7"/>
            <p:cNvCxnSpPr>
              <a:stCxn id="1058" idx="1"/>
              <a:endCxn id="1080"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81" name="Google Shape;1081;p7"/>
            <p:cNvCxnSpPr>
              <a:stCxn id="1057" idx="2"/>
              <a:endCxn id="1080"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7"/>
            <p:cNvCxnSpPr>
              <a:stCxn id="1057" idx="1"/>
              <a:endCxn id="1083"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84" name="Google Shape;1084;p7"/>
            <p:cNvCxnSpPr>
              <a:stCxn id="1058" idx="2"/>
              <a:endCxn id="1077"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85" name="Google Shape;1085;p7"/>
            <p:cNvCxnSpPr>
              <a:stCxn id="1059" idx="2"/>
              <a:endCxn id="1083"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086" name="Google Shape;1086;p7"/>
            <p:cNvCxnSpPr>
              <a:stCxn id="1059" idx="1"/>
              <a:endCxn id="1087"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061" name="Google Shape;1061;p7"/>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7"/>
            <p:cNvCxnSpPr>
              <a:stCxn id="1066" idx="3"/>
              <a:endCxn id="1087"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089" name="Google Shape;1089;p7"/>
            <p:cNvCxnSpPr>
              <a:stCxn id="1052" idx="5"/>
              <a:endCxn id="1003"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0" name="Google Shape;1090;p7"/>
            <p:cNvCxnSpPr>
              <a:stCxn id="1051" idx="4"/>
              <a:endCxn id="1003"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1" name="Google Shape;1091;p7"/>
            <p:cNvCxnSpPr>
              <a:stCxn id="1051" idx="5"/>
              <a:endCxn id="1006"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2" name="Google Shape;1092;p7"/>
            <p:cNvCxnSpPr>
              <a:stCxn id="1052" idx="4"/>
              <a:endCxn id="1008"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3" name="Google Shape;1093;p7"/>
            <p:cNvCxnSpPr>
              <a:stCxn id="1054" idx="5"/>
              <a:endCxn id="1010"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4" name="Google Shape;1094;p7"/>
            <p:cNvCxnSpPr>
              <a:stCxn id="1053" idx="4"/>
              <a:endCxn id="1010"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5" name="Google Shape;1095;p7"/>
            <p:cNvCxnSpPr>
              <a:stCxn id="1053" idx="5"/>
              <a:endCxn id="1013"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6" name="Google Shape;1096;p7"/>
            <p:cNvCxnSpPr>
              <a:stCxn id="1054" idx="4"/>
              <a:endCxn id="1006"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7" name="Google Shape;1097;p7"/>
            <p:cNvCxnSpPr>
              <a:stCxn id="1056" idx="5"/>
              <a:endCxn id="1016"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8" name="Google Shape;1098;p7"/>
            <p:cNvCxnSpPr>
              <a:stCxn id="1055" idx="4"/>
              <a:endCxn id="1016"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099" name="Google Shape;1099;p7"/>
            <p:cNvCxnSpPr>
              <a:stCxn id="1055" idx="5"/>
              <a:endCxn id="1019"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0" name="Google Shape;1100;p7"/>
            <p:cNvCxnSpPr>
              <a:stCxn id="1056" idx="4"/>
              <a:endCxn id="1013"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1" name="Google Shape;1101;p7"/>
            <p:cNvCxnSpPr>
              <a:stCxn id="1058" idx="5"/>
              <a:endCxn id="1022"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2" name="Google Shape;1102;p7"/>
            <p:cNvCxnSpPr>
              <a:stCxn id="1057" idx="4"/>
              <a:endCxn id="1022"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3" name="Google Shape;1103;p7"/>
            <p:cNvCxnSpPr>
              <a:stCxn id="1057" idx="5"/>
              <a:endCxn id="1025"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4" name="Google Shape;1104;p7"/>
            <p:cNvCxnSpPr>
              <a:stCxn id="1058" idx="4"/>
              <a:endCxn id="1019"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5" name="Google Shape;1105;p7"/>
            <p:cNvCxnSpPr>
              <a:stCxn id="1059" idx="4"/>
              <a:endCxn id="1025"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106" name="Google Shape;1106;p7"/>
            <p:cNvCxnSpPr>
              <a:stCxn id="1059" idx="5"/>
              <a:endCxn id="1029"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107" name="Google Shape;1107;p7"/>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7" name="Google Shape;1117;p7"/>
            <p:cNvCxnSpPr>
              <a:stCxn id="1108" idx="3"/>
              <a:endCxn id="1116"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118" name="Google Shape;1118;p7"/>
            <p:cNvCxnSpPr>
              <a:stCxn id="955" idx="5"/>
              <a:endCxn id="1107"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19" name="Google Shape;1119;p7"/>
            <p:cNvCxnSpPr>
              <a:stCxn id="954" idx="4"/>
              <a:endCxn id="1107"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0" name="Google Shape;1120;p7"/>
            <p:cNvCxnSpPr>
              <a:stCxn id="954" idx="5"/>
              <a:endCxn id="1110"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1" name="Google Shape;1121;p7"/>
            <p:cNvCxnSpPr>
              <a:stCxn id="955" idx="4"/>
              <a:endCxn id="1108"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2" name="Google Shape;1122;p7"/>
            <p:cNvCxnSpPr>
              <a:stCxn id="957" idx="5"/>
              <a:endCxn id="1109"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3" name="Google Shape;1123;p7"/>
            <p:cNvCxnSpPr>
              <a:stCxn id="956" idx="4"/>
              <a:endCxn id="1109"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4" name="Google Shape;1124;p7"/>
            <p:cNvCxnSpPr>
              <a:stCxn id="956" idx="5"/>
              <a:endCxn id="1112"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5" name="Google Shape;1125;p7"/>
            <p:cNvCxnSpPr>
              <a:stCxn id="957" idx="4"/>
              <a:endCxn id="1110"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6" name="Google Shape;1126;p7"/>
            <p:cNvCxnSpPr>
              <a:stCxn id="959" idx="5"/>
              <a:endCxn id="1111"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7" name="Google Shape;1127;p7"/>
            <p:cNvCxnSpPr>
              <a:stCxn id="958" idx="4"/>
              <a:endCxn id="1111"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8" name="Google Shape;1128;p7"/>
            <p:cNvCxnSpPr>
              <a:stCxn id="958" idx="5"/>
              <a:endCxn id="1114"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29" name="Google Shape;1129;p7"/>
            <p:cNvCxnSpPr>
              <a:stCxn id="959" idx="4"/>
              <a:endCxn id="1112"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0" name="Google Shape;1130;p7"/>
            <p:cNvCxnSpPr>
              <a:stCxn id="961" idx="5"/>
              <a:endCxn id="1113"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1" name="Google Shape;1131;p7"/>
            <p:cNvCxnSpPr>
              <a:stCxn id="960" idx="4"/>
              <a:endCxn id="1113"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2" name="Google Shape;1132;p7"/>
            <p:cNvCxnSpPr>
              <a:stCxn id="960" idx="5"/>
              <a:endCxn id="1115"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3" name="Google Shape;1133;p7"/>
            <p:cNvCxnSpPr>
              <a:stCxn id="961" idx="4"/>
              <a:endCxn id="1114"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4" name="Google Shape;1134;p7"/>
            <p:cNvCxnSpPr>
              <a:stCxn id="962" idx="4"/>
              <a:endCxn id="1115"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135" name="Google Shape;1135;p7"/>
            <p:cNvCxnSpPr>
              <a:stCxn id="962" idx="5"/>
              <a:endCxn id="1116"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1136" name="Google Shape;1136;p7"/>
          <p:cNvSpPr/>
          <p:nvPr/>
        </p:nvSpPr>
        <p:spPr>
          <a:xfrm>
            <a:off x="1035322" y="217725"/>
            <a:ext cx="7181700" cy="4708200"/>
          </a:xfrm>
          <a:prstGeom prst="hexagon">
            <a:avLst>
              <a:gd fmla="val 22671"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
          <p:cNvSpPr txBox="1"/>
          <p:nvPr>
            <p:ph type="title"/>
          </p:nvPr>
        </p:nvSpPr>
        <p:spPr>
          <a:xfrm>
            <a:off x="2226375" y="445025"/>
            <a:ext cx="4691100" cy="98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400"/>
              <a:buNone/>
              <a:defRPr sz="30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1138" name="Google Shape;1138;p7"/>
          <p:cNvSpPr txBox="1"/>
          <p:nvPr>
            <p:ph idx="1" type="body"/>
          </p:nvPr>
        </p:nvSpPr>
        <p:spPr>
          <a:xfrm>
            <a:off x="2226450" y="1918325"/>
            <a:ext cx="4691100" cy="2319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2"/>
              </a:buClr>
              <a:buSzPts val="1500"/>
              <a:buChar char="●"/>
              <a:defRPr sz="1400"/>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9" name="Shape 1139"/>
        <p:cNvGrpSpPr/>
        <p:nvPr/>
      </p:nvGrpSpPr>
      <p:grpSpPr>
        <a:xfrm>
          <a:off x="0" y="0"/>
          <a:ext cx="0" cy="0"/>
          <a:chOff x="0" y="0"/>
          <a:chExt cx="0" cy="0"/>
        </a:xfrm>
      </p:grpSpPr>
      <p:grpSp>
        <p:nvGrpSpPr>
          <p:cNvPr id="1140" name="Google Shape;1140;p8"/>
          <p:cNvGrpSpPr/>
          <p:nvPr/>
        </p:nvGrpSpPr>
        <p:grpSpPr>
          <a:xfrm>
            <a:off x="-496171" y="-467123"/>
            <a:ext cx="10136400" cy="6102350"/>
            <a:chOff x="-496171" y="-467123"/>
            <a:chExt cx="10136400" cy="6102350"/>
          </a:xfrm>
        </p:grpSpPr>
        <p:cxnSp>
          <p:nvCxnSpPr>
            <p:cNvPr id="1141" name="Google Shape;1141;p8"/>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142" name="Google Shape;1142;p8"/>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8"/>
            <p:cNvCxnSpPr>
              <a:stCxn id="1143" idx="1"/>
              <a:endCxn id="1152"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53" name="Google Shape;1153;p8"/>
            <p:cNvCxnSpPr>
              <a:stCxn id="1142" idx="2"/>
              <a:endCxn id="1152"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54" name="Google Shape;1154;p8"/>
            <p:cNvCxnSpPr>
              <a:stCxn id="1142" idx="1"/>
              <a:endCxn id="1155"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56" name="Google Shape;1156;p8"/>
            <p:cNvCxnSpPr>
              <a:stCxn id="1143" idx="2"/>
              <a:endCxn id="1157"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58" name="Google Shape;1158;p8"/>
            <p:cNvCxnSpPr>
              <a:stCxn id="1145" idx="1"/>
              <a:endCxn id="1159"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0" name="Google Shape;1160;p8"/>
            <p:cNvCxnSpPr>
              <a:stCxn id="1144" idx="2"/>
              <a:endCxn id="1159"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1" name="Google Shape;1161;p8"/>
            <p:cNvCxnSpPr>
              <a:stCxn id="1144" idx="1"/>
              <a:endCxn id="1162"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3" name="Google Shape;1163;p8"/>
            <p:cNvCxnSpPr>
              <a:stCxn id="1145" idx="2"/>
              <a:endCxn id="1155"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4" name="Google Shape;1164;p8"/>
            <p:cNvCxnSpPr>
              <a:stCxn id="1147" idx="1"/>
              <a:endCxn id="1165"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6" name="Google Shape;1166;p8"/>
            <p:cNvCxnSpPr>
              <a:stCxn id="1146" idx="2"/>
              <a:endCxn id="1165"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7" name="Google Shape;1167;p8"/>
            <p:cNvCxnSpPr>
              <a:stCxn id="1146" idx="1"/>
              <a:endCxn id="1168"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69" name="Google Shape;1169;p8"/>
            <p:cNvCxnSpPr>
              <a:stCxn id="1147" idx="2"/>
              <a:endCxn id="1162"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0" name="Google Shape;1170;p8"/>
            <p:cNvCxnSpPr>
              <a:stCxn id="1149" idx="1"/>
              <a:endCxn id="1171"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2" name="Google Shape;1172;p8"/>
            <p:cNvCxnSpPr>
              <a:stCxn id="1148" idx="2"/>
              <a:endCxn id="1171"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3" name="Google Shape;1173;p8"/>
            <p:cNvCxnSpPr>
              <a:stCxn id="1148" idx="1"/>
              <a:endCxn id="1174"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5" name="Google Shape;1175;p8"/>
            <p:cNvCxnSpPr>
              <a:stCxn id="1149" idx="2"/>
              <a:endCxn id="1168"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6" name="Google Shape;1176;p8"/>
            <p:cNvCxnSpPr>
              <a:stCxn id="1150" idx="2"/>
              <a:endCxn id="1174"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77" name="Google Shape;1177;p8"/>
            <p:cNvCxnSpPr>
              <a:stCxn id="1150" idx="1"/>
              <a:endCxn id="1178"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152" name="Google Shape;1152;p8"/>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9" name="Google Shape;1179;p8"/>
            <p:cNvCxnSpPr>
              <a:stCxn id="1157" idx="3"/>
              <a:endCxn id="1178"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180" name="Google Shape;1180;p8"/>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181" name="Google Shape;1181;p8"/>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8"/>
            <p:cNvCxnSpPr>
              <a:stCxn id="1182" idx="1"/>
              <a:endCxn id="1191"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2" name="Google Shape;1192;p8"/>
            <p:cNvCxnSpPr>
              <a:stCxn id="1181" idx="2"/>
              <a:endCxn id="1191"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3" name="Google Shape;1193;p8"/>
            <p:cNvCxnSpPr>
              <a:stCxn id="1181" idx="1"/>
              <a:endCxn id="1194"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5" name="Google Shape;1195;p8"/>
            <p:cNvCxnSpPr>
              <a:stCxn id="1182" idx="2"/>
              <a:endCxn id="1196"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7" name="Google Shape;1197;p8"/>
            <p:cNvCxnSpPr>
              <a:stCxn id="1184" idx="1"/>
              <a:endCxn id="1198"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199" name="Google Shape;1199;p8"/>
            <p:cNvCxnSpPr>
              <a:stCxn id="1183" idx="2"/>
              <a:endCxn id="1198"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0" name="Google Shape;1200;p8"/>
            <p:cNvCxnSpPr>
              <a:stCxn id="1183" idx="1"/>
              <a:endCxn id="1201"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2" name="Google Shape;1202;p8"/>
            <p:cNvCxnSpPr>
              <a:stCxn id="1184" idx="2"/>
              <a:endCxn id="1194"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3" name="Google Shape;1203;p8"/>
            <p:cNvCxnSpPr>
              <a:stCxn id="1186" idx="1"/>
              <a:endCxn id="1204"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5" name="Google Shape;1205;p8"/>
            <p:cNvCxnSpPr>
              <a:stCxn id="1185" idx="2"/>
              <a:endCxn id="1204"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6" name="Google Shape;1206;p8"/>
            <p:cNvCxnSpPr>
              <a:stCxn id="1185" idx="1"/>
              <a:endCxn id="1207"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8" name="Google Shape;1208;p8"/>
            <p:cNvCxnSpPr>
              <a:stCxn id="1186" idx="2"/>
              <a:endCxn id="1201"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09" name="Google Shape;1209;p8"/>
            <p:cNvCxnSpPr>
              <a:stCxn id="1188" idx="1"/>
              <a:endCxn id="1210"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11" name="Google Shape;1211;p8"/>
            <p:cNvCxnSpPr>
              <a:stCxn id="1187" idx="2"/>
              <a:endCxn id="1210"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12" name="Google Shape;1212;p8"/>
            <p:cNvCxnSpPr>
              <a:stCxn id="1187" idx="1"/>
              <a:endCxn id="1213"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14" name="Google Shape;1214;p8"/>
            <p:cNvCxnSpPr>
              <a:stCxn id="1188" idx="2"/>
              <a:endCxn id="1207"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15" name="Google Shape;1215;p8"/>
            <p:cNvCxnSpPr>
              <a:stCxn id="1189" idx="2"/>
              <a:endCxn id="1213"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16" name="Google Shape;1216;p8"/>
            <p:cNvCxnSpPr>
              <a:stCxn id="1189" idx="1"/>
              <a:endCxn id="1217"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1218" name="Google Shape;1218;p8"/>
            <p:cNvGrpSpPr/>
            <p:nvPr/>
          </p:nvGrpSpPr>
          <p:grpSpPr>
            <a:xfrm>
              <a:off x="-496171" y="3198027"/>
              <a:ext cx="10136342" cy="603900"/>
              <a:chOff x="26526" y="1502274"/>
              <a:chExt cx="10136342" cy="603900"/>
            </a:xfrm>
          </p:grpSpPr>
          <p:sp>
            <p:nvSpPr>
              <p:cNvPr id="1191" name="Google Shape;1191;p8"/>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9" name="Google Shape;1219;p8"/>
            <p:cNvCxnSpPr>
              <a:stCxn id="1196" idx="3"/>
              <a:endCxn id="1217"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220" name="Google Shape;1220;p8"/>
            <p:cNvCxnSpPr>
              <a:stCxn id="1182" idx="5"/>
              <a:endCxn id="1152"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1" name="Google Shape;1221;p8"/>
            <p:cNvCxnSpPr>
              <a:stCxn id="1181" idx="4"/>
              <a:endCxn id="1152"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2" name="Google Shape;1222;p8"/>
            <p:cNvCxnSpPr>
              <a:stCxn id="1181" idx="5"/>
              <a:endCxn id="1155"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3" name="Google Shape;1223;p8"/>
            <p:cNvCxnSpPr>
              <a:stCxn id="1182" idx="4"/>
              <a:endCxn id="1157"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4" name="Google Shape;1224;p8"/>
            <p:cNvCxnSpPr>
              <a:stCxn id="1184" idx="5"/>
              <a:endCxn id="1159"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5" name="Google Shape;1225;p8"/>
            <p:cNvCxnSpPr>
              <a:stCxn id="1183" idx="4"/>
              <a:endCxn id="1159"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6" name="Google Shape;1226;p8"/>
            <p:cNvCxnSpPr>
              <a:stCxn id="1183" idx="5"/>
              <a:endCxn id="1162"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7" name="Google Shape;1227;p8"/>
            <p:cNvCxnSpPr>
              <a:stCxn id="1184" idx="4"/>
              <a:endCxn id="1155"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8" name="Google Shape;1228;p8"/>
            <p:cNvCxnSpPr>
              <a:stCxn id="1186" idx="5"/>
              <a:endCxn id="1165"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29" name="Google Shape;1229;p8"/>
            <p:cNvCxnSpPr>
              <a:stCxn id="1185" idx="4"/>
              <a:endCxn id="1165"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0" name="Google Shape;1230;p8"/>
            <p:cNvCxnSpPr>
              <a:stCxn id="1185" idx="5"/>
              <a:endCxn id="1168"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1" name="Google Shape;1231;p8"/>
            <p:cNvCxnSpPr>
              <a:stCxn id="1186" idx="4"/>
              <a:endCxn id="1162"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2" name="Google Shape;1232;p8"/>
            <p:cNvCxnSpPr>
              <a:stCxn id="1188" idx="5"/>
              <a:endCxn id="1171"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3" name="Google Shape;1233;p8"/>
            <p:cNvCxnSpPr>
              <a:stCxn id="1187" idx="4"/>
              <a:endCxn id="1171"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4" name="Google Shape;1234;p8"/>
            <p:cNvCxnSpPr>
              <a:stCxn id="1187" idx="5"/>
              <a:endCxn id="1174"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5" name="Google Shape;1235;p8"/>
            <p:cNvCxnSpPr>
              <a:stCxn id="1188" idx="4"/>
              <a:endCxn id="1168"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6" name="Google Shape;1236;p8"/>
            <p:cNvCxnSpPr>
              <a:stCxn id="1189" idx="4"/>
              <a:endCxn id="1174"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7" name="Google Shape;1237;p8"/>
            <p:cNvCxnSpPr>
              <a:stCxn id="1189" idx="5"/>
              <a:endCxn id="1178"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38" name="Google Shape;1238;p8"/>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239" name="Google Shape;1239;p8"/>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8" name="Google Shape;1248;p8"/>
            <p:cNvCxnSpPr>
              <a:stCxn id="1240" idx="1"/>
              <a:endCxn id="1249"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0" name="Google Shape;1250;p8"/>
            <p:cNvCxnSpPr>
              <a:stCxn id="1239" idx="2"/>
              <a:endCxn id="1249"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1" name="Google Shape;1251;p8"/>
            <p:cNvCxnSpPr>
              <a:stCxn id="1239" idx="1"/>
              <a:endCxn id="1252"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3" name="Google Shape;1253;p8"/>
            <p:cNvCxnSpPr>
              <a:stCxn id="1240" idx="2"/>
              <a:endCxn id="1254"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5" name="Google Shape;1255;p8"/>
            <p:cNvCxnSpPr>
              <a:stCxn id="1242" idx="1"/>
              <a:endCxn id="1256"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7" name="Google Shape;1257;p8"/>
            <p:cNvCxnSpPr>
              <a:stCxn id="1241" idx="2"/>
              <a:endCxn id="1256"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58" name="Google Shape;1258;p8"/>
            <p:cNvCxnSpPr>
              <a:stCxn id="1241" idx="1"/>
              <a:endCxn id="1259"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0" name="Google Shape;1260;p8"/>
            <p:cNvCxnSpPr>
              <a:stCxn id="1242" idx="2"/>
              <a:endCxn id="1252"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1" name="Google Shape;1261;p8"/>
            <p:cNvCxnSpPr>
              <a:stCxn id="1244" idx="1"/>
              <a:endCxn id="1262"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3" name="Google Shape;1263;p8"/>
            <p:cNvCxnSpPr>
              <a:stCxn id="1243" idx="2"/>
              <a:endCxn id="1262"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4" name="Google Shape;1264;p8"/>
            <p:cNvCxnSpPr>
              <a:stCxn id="1243" idx="1"/>
              <a:endCxn id="1265"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6" name="Google Shape;1266;p8"/>
            <p:cNvCxnSpPr>
              <a:stCxn id="1244" idx="2"/>
              <a:endCxn id="1259"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7" name="Google Shape;1267;p8"/>
            <p:cNvCxnSpPr>
              <a:stCxn id="1246" idx="1"/>
              <a:endCxn id="1268"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69" name="Google Shape;1269;p8"/>
            <p:cNvCxnSpPr>
              <a:stCxn id="1245" idx="2"/>
              <a:endCxn id="1268"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70" name="Google Shape;1270;p8"/>
            <p:cNvCxnSpPr>
              <a:stCxn id="1245" idx="1"/>
              <a:endCxn id="1271"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72" name="Google Shape;1272;p8"/>
            <p:cNvCxnSpPr>
              <a:stCxn id="1246" idx="2"/>
              <a:endCxn id="1265"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73" name="Google Shape;1273;p8"/>
            <p:cNvCxnSpPr>
              <a:stCxn id="1247" idx="2"/>
              <a:endCxn id="1271"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274" name="Google Shape;1274;p8"/>
            <p:cNvCxnSpPr>
              <a:stCxn id="1247" idx="1"/>
              <a:endCxn id="1275"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249" name="Google Shape;1249;p8"/>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 name="Google Shape;1276;p8"/>
            <p:cNvCxnSpPr>
              <a:stCxn id="1254" idx="3"/>
              <a:endCxn id="1275"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277" name="Google Shape;1277;p8"/>
            <p:cNvCxnSpPr>
              <a:stCxn id="1240" idx="5"/>
              <a:endCxn id="1191"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78" name="Google Shape;1278;p8"/>
            <p:cNvCxnSpPr>
              <a:stCxn id="1239" idx="4"/>
              <a:endCxn id="1191"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79" name="Google Shape;1279;p8"/>
            <p:cNvCxnSpPr>
              <a:stCxn id="1239" idx="5"/>
              <a:endCxn id="1194"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0" name="Google Shape;1280;p8"/>
            <p:cNvCxnSpPr>
              <a:stCxn id="1240" idx="4"/>
              <a:endCxn id="1196"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1" name="Google Shape;1281;p8"/>
            <p:cNvCxnSpPr>
              <a:stCxn id="1242" idx="5"/>
              <a:endCxn id="1198"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2" name="Google Shape;1282;p8"/>
            <p:cNvCxnSpPr>
              <a:stCxn id="1241" idx="4"/>
              <a:endCxn id="1198"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3" name="Google Shape;1283;p8"/>
            <p:cNvCxnSpPr>
              <a:stCxn id="1241" idx="5"/>
              <a:endCxn id="1201"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4" name="Google Shape;1284;p8"/>
            <p:cNvCxnSpPr>
              <a:stCxn id="1242" idx="4"/>
              <a:endCxn id="1194"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5" name="Google Shape;1285;p8"/>
            <p:cNvCxnSpPr>
              <a:stCxn id="1244" idx="5"/>
              <a:endCxn id="1204"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6" name="Google Shape;1286;p8"/>
            <p:cNvCxnSpPr>
              <a:stCxn id="1243" idx="4"/>
              <a:endCxn id="1204"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8"/>
            <p:cNvCxnSpPr>
              <a:stCxn id="1243" idx="5"/>
              <a:endCxn id="1207"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8" name="Google Shape;1288;p8"/>
            <p:cNvCxnSpPr>
              <a:stCxn id="1244" idx="4"/>
              <a:endCxn id="1201"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89" name="Google Shape;1289;p8"/>
            <p:cNvCxnSpPr>
              <a:stCxn id="1246" idx="5"/>
              <a:endCxn id="1210"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90" name="Google Shape;1290;p8"/>
            <p:cNvCxnSpPr>
              <a:stCxn id="1245" idx="4"/>
              <a:endCxn id="1210"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91" name="Google Shape;1291;p8"/>
            <p:cNvCxnSpPr>
              <a:stCxn id="1245" idx="5"/>
              <a:endCxn id="1213"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92" name="Google Shape;1292;p8"/>
            <p:cNvCxnSpPr>
              <a:stCxn id="1246" idx="4"/>
              <a:endCxn id="1207"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93" name="Google Shape;1293;p8"/>
            <p:cNvCxnSpPr>
              <a:stCxn id="1247" idx="4"/>
              <a:endCxn id="1213"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294" name="Google Shape;1294;p8"/>
            <p:cNvCxnSpPr>
              <a:stCxn id="1247" idx="5"/>
              <a:endCxn id="1217"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295" name="Google Shape;1295;p8"/>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5" name="Google Shape;1305;p8"/>
            <p:cNvCxnSpPr>
              <a:stCxn id="1296" idx="3"/>
              <a:endCxn id="1304"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306" name="Google Shape;1306;p8"/>
            <p:cNvCxnSpPr>
              <a:stCxn id="1143" idx="5"/>
              <a:endCxn id="1295"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07" name="Google Shape;1307;p8"/>
            <p:cNvCxnSpPr>
              <a:stCxn id="1142" idx="4"/>
              <a:endCxn id="1295"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08" name="Google Shape;1308;p8"/>
            <p:cNvCxnSpPr>
              <a:stCxn id="1142" idx="5"/>
              <a:endCxn id="1298"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09" name="Google Shape;1309;p8"/>
            <p:cNvCxnSpPr>
              <a:stCxn id="1143" idx="4"/>
              <a:endCxn id="1296"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0" name="Google Shape;1310;p8"/>
            <p:cNvCxnSpPr>
              <a:stCxn id="1145" idx="5"/>
              <a:endCxn id="1297"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1" name="Google Shape;1311;p8"/>
            <p:cNvCxnSpPr>
              <a:stCxn id="1144" idx="4"/>
              <a:endCxn id="1297"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2" name="Google Shape;1312;p8"/>
            <p:cNvCxnSpPr>
              <a:stCxn id="1144" idx="5"/>
              <a:endCxn id="1300"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3" name="Google Shape;1313;p8"/>
            <p:cNvCxnSpPr>
              <a:stCxn id="1145" idx="4"/>
              <a:endCxn id="1298"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4" name="Google Shape;1314;p8"/>
            <p:cNvCxnSpPr>
              <a:stCxn id="1147" idx="5"/>
              <a:endCxn id="1299"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5" name="Google Shape;1315;p8"/>
            <p:cNvCxnSpPr>
              <a:stCxn id="1146" idx="4"/>
              <a:endCxn id="1299"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6" name="Google Shape;1316;p8"/>
            <p:cNvCxnSpPr>
              <a:stCxn id="1146" idx="5"/>
              <a:endCxn id="1302"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7" name="Google Shape;1317;p8"/>
            <p:cNvCxnSpPr>
              <a:stCxn id="1147" idx="4"/>
              <a:endCxn id="1300"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8" name="Google Shape;1318;p8"/>
            <p:cNvCxnSpPr>
              <a:stCxn id="1149" idx="5"/>
              <a:endCxn id="1301"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19" name="Google Shape;1319;p8"/>
            <p:cNvCxnSpPr>
              <a:stCxn id="1148" idx="4"/>
              <a:endCxn id="1301"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20" name="Google Shape;1320;p8"/>
            <p:cNvCxnSpPr>
              <a:stCxn id="1148" idx="5"/>
              <a:endCxn id="1303"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21" name="Google Shape;1321;p8"/>
            <p:cNvCxnSpPr>
              <a:stCxn id="1149" idx="4"/>
              <a:endCxn id="1302"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22" name="Google Shape;1322;p8"/>
            <p:cNvCxnSpPr>
              <a:stCxn id="1150" idx="4"/>
              <a:endCxn id="1303"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323" name="Google Shape;1323;p8"/>
            <p:cNvCxnSpPr>
              <a:stCxn id="1150" idx="5"/>
              <a:endCxn id="1304"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sp>
        <p:nvSpPr>
          <p:cNvPr id="1324" name="Google Shape;1324;p8"/>
          <p:cNvSpPr/>
          <p:nvPr/>
        </p:nvSpPr>
        <p:spPr>
          <a:xfrm>
            <a:off x="-25" y="217725"/>
            <a:ext cx="9144000" cy="4708200"/>
          </a:xfrm>
          <a:prstGeom prst="hexagon">
            <a:avLst>
              <a:gd fmla="val 22650"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txBox="1"/>
          <p:nvPr>
            <p:ph type="title"/>
          </p:nvPr>
        </p:nvSpPr>
        <p:spPr>
          <a:xfrm>
            <a:off x="713400" y="2510900"/>
            <a:ext cx="7717500" cy="1766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4800"/>
              <a:buNone/>
              <a:defRPr sz="82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6" name="Shape 1326"/>
        <p:cNvGrpSpPr/>
        <p:nvPr/>
      </p:nvGrpSpPr>
      <p:grpSpPr>
        <a:xfrm>
          <a:off x="0" y="0"/>
          <a:ext cx="0" cy="0"/>
          <a:chOff x="0" y="0"/>
          <a:chExt cx="0" cy="0"/>
        </a:xfrm>
      </p:grpSpPr>
      <p:grpSp>
        <p:nvGrpSpPr>
          <p:cNvPr id="1327" name="Google Shape;1327;p9"/>
          <p:cNvGrpSpPr/>
          <p:nvPr/>
        </p:nvGrpSpPr>
        <p:grpSpPr>
          <a:xfrm>
            <a:off x="-496171" y="-467123"/>
            <a:ext cx="10136400" cy="6102350"/>
            <a:chOff x="-496171" y="-467123"/>
            <a:chExt cx="10136400" cy="6102350"/>
          </a:xfrm>
        </p:grpSpPr>
        <p:cxnSp>
          <p:nvCxnSpPr>
            <p:cNvPr id="1328" name="Google Shape;1328;p9"/>
            <p:cNvCxnSpPr/>
            <p:nvPr/>
          </p:nvCxnSpPr>
          <p:spPr>
            <a:xfrm>
              <a:off x="-367050" y="7507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329" name="Google Shape;1329;p9"/>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
            <p:cNvSpPr/>
            <p:nvPr/>
          </p:nvSpPr>
          <p:spPr>
            <a:xfrm>
              <a:off x="3175657"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
            <p:cNvSpPr/>
            <p:nvPr/>
          </p:nvSpPr>
          <p:spPr>
            <a:xfrm>
              <a:off x="5273843"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
            <p:cNvSpPr/>
            <p:nvPr/>
          </p:nvSpPr>
          <p:spPr>
            <a:xfrm>
              <a:off x="4224750"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
            <p:cNvSpPr/>
            <p:nvPr/>
          </p:nvSpPr>
          <p:spPr>
            <a:xfrm>
              <a:off x="7372028"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
            <p:cNvSpPr/>
            <p:nvPr/>
          </p:nvSpPr>
          <p:spPr>
            <a:xfrm>
              <a:off x="632293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
            <p:cNvSpPr/>
            <p:nvPr/>
          </p:nvSpPr>
          <p:spPr>
            <a:xfrm>
              <a:off x="8421121"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8" name="Google Shape;1338;p9"/>
            <p:cNvCxnSpPr>
              <a:stCxn id="1330" idx="1"/>
              <a:endCxn id="1339"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0" name="Google Shape;1340;p9"/>
            <p:cNvCxnSpPr>
              <a:stCxn id="1329" idx="2"/>
              <a:endCxn id="1339"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1" name="Google Shape;1341;p9"/>
            <p:cNvCxnSpPr>
              <a:stCxn id="1329" idx="1"/>
              <a:endCxn id="1342"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3" name="Google Shape;1343;p9"/>
            <p:cNvCxnSpPr>
              <a:stCxn id="1330" idx="2"/>
              <a:endCxn id="1344"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5" name="Google Shape;1345;p9"/>
            <p:cNvCxnSpPr>
              <a:stCxn id="1332" idx="1"/>
              <a:endCxn id="1346" idx="4"/>
            </p:cNvCxnSpPr>
            <p:nvPr/>
          </p:nvCxnSpPr>
          <p:spPr>
            <a:xfrm>
              <a:off x="267009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7" name="Google Shape;1347;p9"/>
            <p:cNvCxnSpPr>
              <a:stCxn id="1331" idx="2"/>
              <a:endCxn id="1346" idx="5"/>
            </p:cNvCxnSpPr>
            <p:nvPr/>
          </p:nvCxnSpPr>
          <p:spPr>
            <a:xfrm flipH="1">
              <a:off x="319463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48" name="Google Shape;1348;p9"/>
            <p:cNvCxnSpPr>
              <a:stCxn id="1331" idx="1"/>
              <a:endCxn id="1349" idx="4"/>
            </p:cNvCxnSpPr>
            <p:nvPr/>
          </p:nvCxnSpPr>
          <p:spPr>
            <a:xfrm>
              <a:off x="3719182"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0" name="Google Shape;1350;p9"/>
            <p:cNvCxnSpPr>
              <a:stCxn id="1332" idx="2"/>
              <a:endCxn id="1342"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1" name="Google Shape;1351;p9"/>
            <p:cNvCxnSpPr>
              <a:stCxn id="1334" idx="1"/>
              <a:endCxn id="1352" idx="4"/>
            </p:cNvCxnSpPr>
            <p:nvPr/>
          </p:nvCxnSpPr>
          <p:spPr>
            <a:xfrm>
              <a:off x="476827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3" name="Google Shape;1353;p9"/>
            <p:cNvCxnSpPr>
              <a:stCxn id="1333" idx="2"/>
              <a:endCxn id="1352" idx="5"/>
            </p:cNvCxnSpPr>
            <p:nvPr/>
          </p:nvCxnSpPr>
          <p:spPr>
            <a:xfrm flipH="1">
              <a:off x="529281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4" name="Google Shape;1354;p9"/>
            <p:cNvCxnSpPr>
              <a:stCxn id="1333" idx="1"/>
              <a:endCxn id="1355" idx="4"/>
            </p:cNvCxnSpPr>
            <p:nvPr/>
          </p:nvCxnSpPr>
          <p:spPr>
            <a:xfrm>
              <a:off x="5817368"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6" name="Google Shape;1356;p9"/>
            <p:cNvCxnSpPr>
              <a:stCxn id="1334" idx="2"/>
              <a:endCxn id="1349" idx="5"/>
            </p:cNvCxnSpPr>
            <p:nvPr/>
          </p:nvCxnSpPr>
          <p:spPr>
            <a:xfrm flipH="1">
              <a:off x="4243725"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7" name="Google Shape;1357;p9"/>
            <p:cNvCxnSpPr>
              <a:stCxn id="1336" idx="1"/>
              <a:endCxn id="1358" idx="4"/>
            </p:cNvCxnSpPr>
            <p:nvPr/>
          </p:nvCxnSpPr>
          <p:spPr>
            <a:xfrm>
              <a:off x="686646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59" name="Google Shape;1359;p9"/>
            <p:cNvCxnSpPr>
              <a:stCxn id="1335" idx="2"/>
              <a:endCxn id="1358" idx="5"/>
            </p:cNvCxnSpPr>
            <p:nvPr/>
          </p:nvCxnSpPr>
          <p:spPr>
            <a:xfrm flipH="1">
              <a:off x="739100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60" name="Google Shape;1360;p9"/>
            <p:cNvCxnSpPr>
              <a:stCxn id="1335" idx="1"/>
              <a:endCxn id="1361" idx="4"/>
            </p:cNvCxnSpPr>
            <p:nvPr/>
          </p:nvCxnSpPr>
          <p:spPr>
            <a:xfrm>
              <a:off x="7915553"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62" name="Google Shape;1362;p9"/>
            <p:cNvCxnSpPr>
              <a:stCxn id="1336" idx="2"/>
              <a:endCxn id="1355" idx="5"/>
            </p:cNvCxnSpPr>
            <p:nvPr/>
          </p:nvCxnSpPr>
          <p:spPr>
            <a:xfrm flipH="1">
              <a:off x="6341910"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63" name="Google Shape;1363;p9"/>
            <p:cNvCxnSpPr>
              <a:stCxn id="1337" idx="2"/>
              <a:endCxn id="1361" idx="5"/>
            </p:cNvCxnSpPr>
            <p:nvPr/>
          </p:nvCxnSpPr>
          <p:spPr>
            <a:xfrm flipH="1">
              <a:off x="8440096"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64" name="Google Shape;1364;p9"/>
            <p:cNvCxnSpPr>
              <a:stCxn id="1337" idx="1"/>
              <a:endCxn id="1365" idx="4"/>
            </p:cNvCxnSpPr>
            <p:nvPr/>
          </p:nvCxnSpPr>
          <p:spPr>
            <a:xfrm>
              <a:off x="8964646"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339" name="Google Shape;1339;p9"/>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
            <p:cNvSpPr/>
            <p:nvPr/>
          </p:nvSpPr>
          <p:spPr>
            <a:xfrm>
              <a:off x="2651107"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
            <p:cNvSpPr/>
            <p:nvPr/>
          </p:nvSpPr>
          <p:spPr>
            <a:xfrm>
              <a:off x="4749293"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
            <p:cNvSpPr/>
            <p:nvPr/>
          </p:nvSpPr>
          <p:spPr>
            <a:xfrm>
              <a:off x="3700200"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
            <p:cNvSpPr/>
            <p:nvPr/>
          </p:nvSpPr>
          <p:spPr>
            <a:xfrm>
              <a:off x="6847478"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
            <p:cNvSpPr/>
            <p:nvPr/>
          </p:nvSpPr>
          <p:spPr>
            <a:xfrm>
              <a:off x="579838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
            <p:cNvSpPr/>
            <p:nvPr/>
          </p:nvSpPr>
          <p:spPr>
            <a:xfrm>
              <a:off x="78965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
            <p:cNvSpPr/>
            <p:nvPr/>
          </p:nvSpPr>
          <p:spPr>
            <a:xfrm>
              <a:off x="89456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6" name="Google Shape;1366;p9"/>
            <p:cNvCxnSpPr>
              <a:stCxn id="1344" idx="3"/>
              <a:endCxn id="1365" idx="0"/>
            </p:cNvCxnSpPr>
            <p:nvPr/>
          </p:nvCxnSpPr>
          <p:spPr>
            <a:xfrm>
              <a:off x="-496171" y="16666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367" name="Google Shape;1367;p9"/>
            <p:cNvCxnSpPr/>
            <p:nvPr/>
          </p:nvCxnSpPr>
          <p:spPr>
            <a:xfrm>
              <a:off x="-367050" y="25840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368" name="Google Shape;1368;p9"/>
            <p:cNvSpPr/>
            <p:nvPr/>
          </p:nvSpPr>
          <p:spPr>
            <a:xfrm>
              <a:off x="1077472"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
            <p:cNvSpPr/>
            <p:nvPr/>
          </p:nvSpPr>
          <p:spPr>
            <a:xfrm>
              <a:off x="3175657"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
            <p:cNvSpPr/>
            <p:nvPr/>
          </p:nvSpPr>
          <p:spPr>
            <a:xfrm>
              <a:off x="212656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
            <p:cNvSpPr/>
            <p:nvPr/>
          </p:nvSpPr>
          <p:spPr>
            <a:xfrm>
              <a:off x="5273843"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
            <p:cNvSpPr/>
            <p:nvPr/>
          </p:nvSpPr>
          <p:spPr>
            <a:xfrm>
              <a:off x="4224750"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
            <p:cNvSpPr/>
            <p:nvPr/>
          </p:nvSpPr>
          <p:spPr>
            <a:xfrm>
              <a:off x="7372028"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
            <p:cNvSpPr/>
            <p:nvPr/>
          </p:nvSpPr>
          <p:spPr>
            <a:xfrm>
              <a:off x="6322935"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
            <p:cNvSpPr/>
            <p:nvPr/>
          </p:nvSpPr>
          <p:spPr>
            <a:xfrm>
              <a:off x="8421121"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7" name="Google Shape;1377;p9"/>
            <p:cNvCxnSpPr>
              <a:stCxn id="1369" idx="1"/>
              <a:endCxn id="1378" idx="4"/>
            </p:cNvCxnSpPr>
            <p:nvPr/>
          </p:nvCxnSpPr>
          <p:spPr>
            <a:xfrm>
              <a:off x="57190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79" name="Google Shape;1379;p9"/>
            <p:cNvCxnSpPr>
              <a:stCxn id="1368" idx="2"/>
              <a:endCxn id="1378" idx="5"/>
            </p:cNvCxnSpPr>
            <p:nvPr/>
          </p:nvCxnSpPr>
          <p:spPr>
            <a:xfrm flipH="1">
              <a:off x="109644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0" name="Google Shape;1380;p9"/>
            <p:cNvCxnSpPr>
              <a:stCxn id="1368" idx="1"/>
              <a:endCxn id="1381" idx="4"/>
            </p:cNvCxnSpPr>
            <p:nvPr/>
          </p:nvCxnSpPr>
          <p:spPr>
            <a:xfrm>
              <a:off x="1620997"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2" name="Google Shape;1382;p9"/>
            <p:cNvCxnSpPr>
              <a:stCxn id="1369" idx="2"/>
              <a:endCxn id="1383"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4" name="Google Shape;1384;p9"/>
            <p:cNvCxnSpPr>
              <a:stCxn id="1371" idx="1"/>
              <a:endCxn id="1385" idx="4"/>
            </p:cNvCxnSpPr>
            <p:nvPr/>
          </p:nvCxnSpPr>
          <p:spPr>
            <a:xfrm>
              <a:off x="267009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6" name="Google Shape;1386;p9"/>
            <p:cNvCxnSpPr>
              <a:stCxn id="1370" idx="2"/>
              <a:endCxn id="1385" idx="5"/>
            </p:cNvCxnSpPr>
            <p:nvPr/>
          </p:nvCxnSpPr>
          <p:spPr>
            <a:xfrm flipH="1">
              <a:off x="319463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7" name="Google Shape;1387;p9"/>
            <p:cNvCxnSpPr>
              <a:stCxn id="1370" idx="1"/>
              <a:endCxn id="1388" idx="4"/>
            </p:cNvCxnSpPr>
            <p:nvPr/>
          </p:nvCxnSpPr>
          <p:spPr>
            <a:xfrm>
              <a:off x="3719182"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89" name="Google Shape;1389;p9"/>
            <p:cNvCxnSpPr>
              <a:stCxn id="1371" idx="2"/>
              <a:endCxn id="1381" idx="5"/>
            </p:cNvCxnSpPr>
            <p:nvPr/>
          </p:nvCxnSpPr>
          <p:spPr>
            <a:xfrm flipH="1">
              <a:off x="214554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0" name="Google Shape;1390;p9"/>
            <p:cNvCxnSpPr>
              <a:stCxn id="1373" idx="1"/>
              <a:endCxn id="1391" idx="4"/>
            </p:cNvCxnSpPr>
            <p:nvPr/>
          </p:nvCxnSpPr>
          <p:spPr>
            <a:xfrm>
              <a:off x="476827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2" name="Google Shape;1392;p9"/>
            <p:cNvCxnSpPr>
              <a:stCxn id="1372" idx="2"/>
              <a:endCxn id="1391" idx="5"/>
            </p:cNvCxnSpPr>
            <p:nvPr/>
          </p:nvCxnSpPr>
          <p:spPr>
            <a:xfrm flipH="1">
              <a:off x="529281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9"/>
            <p:cNvCxnSpPr>
              <a:stCxn id="1372" idx="1"/>
              <a:endCxn id="1394" idx="4"/>
            </p:cNvCxnSpPr>
            <p:nvPr/>
          </p:nvCxnSpPr>
          <p:spPr>
            <a:xfrm>
              <a:off x="5817368"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5" name="Google Shape;1395;p9"/>
            <p:cNvCxnSpPr>
              <a:stCxn id="1373" idx="2"/>
              <a:endCxn id="1388" idx="5"/>
            </p:cNvCxnSpPr>
            <p:nvPr/>
          </p:nvCxnSpPr>
          <p:spPr>
            <a:xfrm flipH="1">
              <a:off x="4243725"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6" name="Google Shape;1396;p9"/>
            <p:cNvCxnSpPr>
              <a:stCxn id="1375" idx="1"/>
              <a:endCxn id="1397" idx="4"/>
            </p:cNvCxnSpPr>
            <p:nvPr/>
          </p:nvCxnSpPr>
          <p:spPr>
            <a:xfrm>
              <a:off x="686646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8" name="Google Shape;1398;p9"/>
            <p:cNvCxnSpPr>
              <a:stCxn id="1374" idx="2"/>
              <a:endCxn id="1397" idx="5"/>
            </p:cNvCxnSpPr>
            <p:nvPr/>
          </p:nvCxnSpPr>
          <p:spPr>
            <a:xfrm flipH="1">
              <a:off x="739100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399" name="Google Shape;1399;p9"/>
            <p:cNvCxnSpPr>
              <a:stCxn id="1374" idx="1"/>
              <a:endCxn id="1400" idx="4"/>
            </p:cNvCxnSpPr>
            <p:nvPr/>
          </p:nvCxnSpPr>
          <p:spPr>
            <a:xfrm>
              <a:off x="7915553"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01" name="Google Shape;1401;p9"/>
            <p:cNvCxnSpPr>
              <a:stCxn id="1375" idx="2"/>
              <a:endCxn id="1394" idx="5"/>
            </p:cNvCxnSpPr>
            <p:nvPr/>
          </p:nvCxnSpPr>
          <p:spPr>
            <a:xfrm flipH="1">
              <a:off x="6341910"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02" name="Google Shape;1402;p9"/>
            <p:cNvCxnSpPr>
              <a:stCxn id="1376" idx="2"/>
              <a:endCxn id="1400" idx="5"/>
            </p:cNvCxnSpPr>
            <p:nvPr/>
          </p:nvCxnSpPr>
          <p:spPr>
            <a:xfrm flipH="1">
              <a:off x="8440096"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03" name="Google Shape;1403;p9"/>
            <p:cNvCxnSpPr>
              <a:stCxn id="1376" idx="1"/>
              <a:endCxn id="1404" idx="4"/>
            </p:cNvCxnSpPr>
            <p:nvPr/>
          </p:nvCxnSpPr>
          <p:spPr>
            <a:xfrm>
              <a:off x="8964646" y="2885274"/>
              <a:ext cx="132000" cy="312900"/>
            </a:xfrm>
            <a:prstGeom prst="straightConnector1">
              <a:avLst/>
            </a:prstGeom>
            <a:noFill/>
            <a:ln cap="flat" cmpd="sng" w="9525">
              <a:solidFill>
                <a:schemeClr val="accent1"/>
              </a:solidFill>
              <a:prstDash val="solid"/>
              <a:round/>
              <a:headEnd len="med" w="med" type="none"/>
              <a:tailEnd len="med" w="med" type="none"/>
            </a:ln>
          </p:spPr>
        </p:cxnSp>
        <p:grpSp>
          <p:nvGrpSpPr>
            <p:cNvPr id="1405" name="Google Shape;1405;p9"/>
            <p:cNvGrpSpPr/>
            <p:nvPr/>
          </p:nvGrpSpPr>
          <p:grpSpPr>
            <a:xfrm>
              <a:off x="-496171" y="3198027"/>
              <a:ext cx="10136342" cy="603900"/>
              <a:chOff x="26526" y="1502274"/>
              <a:chExt cx="10136342" cy="603900"/>
            </a:xfrm>
          </p:grpSpPr>
          <p:sp>
            <p:nvSpPr>
              <p:cNvPr id="1378" name="Google Shape;1378;p9"/>
              <p:cNvSpPr/>
              <p:nvPr/>
            </p:nvSpPr>
            <p:spPr>
              <a:xfrm>
                <a:off x="1075619"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
              <p:cNvSpPr/>
              <p:nvPr/>
            </p:nvSpPr>
            <p:spPr>
              <a:xfrm>
                <a:off x="26526"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
              <p:cNvSpPr/>
              <p:nvPr/>
            </p:nvSpPr>
            <p:spPr>
              <a:xfrm>
                <a:off x="3173804"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
              <p:cNvSpPr/>
              <p:nvPr/>
            </p:nvSpPr>
            <p:spPr>
              <a:xfrm>
                <a:off x="2124712"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
              <p:cNvSpPr/>
              <p:nvPr/>
            </p:nvSpPr>
            <p:spPr>
              <a:xfrm>
                <a:off x="5271990"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
              <p:cNvSpPr/>
              <p:nvPr/>
            </p:nvSpPr>
            <p:spPr>
              <a:xfrm>
                <a:off x="4222897"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
              <p:cNvSpPr/>
              <p:nvPr/>
            </p:nvSpPr>
            <p:spPr>
              <a:xfrm>
                <a:off x="7370175"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
              <p:cNvSpPr/>
              <p:nvPr/>
            </p:nvSpPr>
            <p:spPr>
              <a:xfrm>
                <a:off x="6321083"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
              <p:cNvSpPr/>
              <p:nvPr/>
            </p:nvSpPr>
            <p:spPr>
              <a:xfrm>
                <a:off x="84192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
              <p:cNvSpPr/>
              <p:nvPr/>
            </p:nvSpPr>
            <p:spPr>
              <a:xfrm>
                <a:off x="9468368" y="15022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6" name="Google Shape;1406;p9"/>
            <p:cNvCxnSpPr>
              <a:stCxn id="1383" idx="3"/>
              <a:endCxn id="1404" idx="0"/>
            </p:cNvCxnSpPr>
            <p:nvPr/>
          </p:nvCxnSpPr>
          <p:spPr>
            <a:xfrm>
              <a:off x="-496171" y="34999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407" name="Google Shape;1407;p9"/>
            <p:cNvCxnSpPr>
              <a:stCxn id="1369" idx="5"/>
              <a:endCxn id="1339"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08" name="Google Shape;1408;p9"/>
            <p:cNvCxnSpPr>
              <a:stCxn id="1368" idx="4"/>
              <a:endCxn id="1339" idx="1"/>
            </p:cNvCxnSpPr>
            <p:nvPr/>
          </p:nvCxnSpPr>
          <p:spPr>
            <a:xfrm rot="10800000">
              <a:off x="109644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09" name="Google Shape;1409;p9"/>
            <p:cNvCxnSpPr>
              <a:stCxn id="1368" idx="5"/>
              <a:endCxn id="1342" idx="2"/>
            </p:cNvCxnSpPr>
            <p:nvPr/>
          </p:nvCxnSpPr>
          <p:spPr>
            <a:xfrm flipH="1" rot="10800000">
              <a:off x="1620997"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0" name="Google Shape;1410;p9"/>
            <p:cNvCxnSpPr>
              <a:stCxn id="1369" idx="4"/>
              <a:endCxn id="1344"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1" name="Google Shape;1411;p9"/>
            <p:cNvCxnSpPr>
              <a:stCxn id="1371" idx="5"/>
              <a:endCxn id="1346" idx="2"/>
            </p:cNvCxnSpPr>
            <p:nvPr/>
          </p:nvCxnSpPr>
          <p:spPr>
            <a:xfrm flipH="1" rot="10800000">
              <a:off x="267009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2" name="Google Shape;1412;p9"/>
            <p:cNvCxnSpPr>
              <a:stCxn id="1370" idx="4"/>
              <a:endCxn id="1346" idx="1"/>
            </p:cNvCxnSpPr>
            <p:nvPr/>
          </p:nvCxnSpPr>
          <p:spPr>
            <a:xfrm rot="10800000">
              <a:off x="319463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3" name="Google Shape;1413;p9"/>
            <p:cNvCxnSpPr>
              <a:stCxn id="1370" idx="5"/>
              <a:endCxn id="1349" idx="2"/>
            </p:cNvCxnSpPr>
            <p:nvPr/>
          </p:nvCxnSpPr>
          <p:spPr>
            <a:xfrm flipH="1" rot="10800000">
              <a:off x="3719182"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4" name="Google Shape;1414;p9"/>
            <p:cNvCxnSpPr>
              <a:stCxn id="1371" idx="4"/>
              <a:endCxn id="1342" idx="1"/>
            </p:cNvCxnSpPr>
            <p:nvPr/>
          </p:nvCxnSpPr>
          <p:spPr>
            <a:xfrm rot="10800000">
              <a:off x="214554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5" name="Google Shape;1415;p9"/>
            <p:cNvCxnSpPr>
              <a:stCxn id="1373" idx="5"/>
              <a:endCxn id="1352" idx="2"/>
            </p:cNvCxnSpPr>
            <p:nvPr/>
          </p:nvCxnSpPr>
          <p:spPr>
            <a:xfrm flipH="1" rot="10800000">
              <a:off x="476827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6" name="Google Shape;1416;p9"/>
            <p:cNvCxnSpPr>
              <a:stCxn id="1372" idx="4"/>
              <a:endCxn id="1352" idx="1"/>
            </p:cNvCxnSpPr>
            <p:nvPr/>
          </p:nvCxnSpPr>
          <p:spPr>
            <a:xfrm rot="10800000">
              <a:off x="529281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7" name="Google Shape;1417;p9"/>
            <p:cNvCxnSpPr>
              <a:stCxn id="1372" idx="5"/>
              <a:endCxn id="1355" idx="2"/>
            </p:cNvCxnSpPr>
            <p:nvPr/>
          </p:nvCxnSpPr>
          <p:spPr>
            <a:xfrm flipH="1" rot="10800000">
              <a:off x="5817368"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8" name="Google Shape;1418;p9"/>
            <p:cNvCxnSpPr>
              <a:stCxn id="1373" idx="4"/>
              <a:endCxn id="1349" idx="1"/>
            </p:cNvCxnSpPr>
            <p:nvPr/>
          </p:nvCxnSpPr>
          <p:spPr>
            <a:xfrm rot="10800000">
              <a:off x="4243725"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19" name="Google Shape;1419;p9"/>
            <p:cNvCxnSpPr>
              <a:stCxn id="1375" idx="5"/>
              <a:endCxn id="1358" idx="2"/>
            </p:cNvCxnSpPr>
            <p:nvPr/>
          </p:nvCxnSpPr>
          <p:spPr>
            <a:xfrm flipH="1" rot="10800000">
              <a:off x="686646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0" name="Google Shape;1420;p9"/>
            <p:cNvCxnSpPr>
              <a:stCxn id="1374" idx="4"/>
              <a:endCxn id="1358" idx="1"/>
            </p:cNvCxnSpPr>
            <p:nvPr/>
          </p:nvCxnSpPr>
          <p:spPr>
            <a:xfrm rot="10800000">
              <a:off x="739100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1" name="Google Shape;1421;p9"/>
            <p:cNvCxnSpPr>
              <a:stCxn id="1374" idx="5"/>
              <a:endCxn id="1361" idx="2"/>
            </p:cNvCxnSpPr>
            <p:nvPr/>
          </p:nvCxnSpPr>
          <p:spPr>
            <a:xfrm flipH="1" rot="10800000">
              <a:off x="7915553"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2" name="Google Shape;1422;p9"/>
            <p:cNvCxnSpPr>
              <a:stCxn id="1375" idx="4"/>
              <a:endCxn id="1355" idx="1"/>
            </p:cNvCxnSpPr>
            <p:nvPr/>
          </p:nvCxnSpPr>
          <p:spPr>
            <a:xfrm rot="10800000">
              <a:off x="6341910"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3" name="Google Shape;1423;p9"/>
            <p:cNvCxnSpPr>
              <a:stCxn id="1376" idx="4"/>
              <a:endCxn id="1361" idx="1"/>
            </p:cNvCxnSpPr>
            <p:nvPr/>
          </p:nvCxnSpPr>
          <p:spPr>
            <a:xfrm rot="10800000">
              <a:off x="844009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4" name="Google Shape;1424;p9"/>
            <p:cNvCxnSpPr>
              <a:stCxn id="1376" idx="5"/>
              <a:endCxn id="1365" idx="2"/>
            </p:cNvCxnSpPr>
            <p:nvPr/>
          </p:nvCxnSpPr>
          <p:spPr>
            <a:xfrm flipH="1" rot="10800000">
              <a:off x="8964646"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25" name="Google Shape;1425;p9"/>
            <p:cNvCxnSpPr/>
            <p:nvPr/>
          </p:nvCxnSpPr>
          <p:spPr>
            <a:xfrm>
              <a:off x="-367050" y="4417345"/>
              <a:ext cx="9878100" cy="0"/>
            </a:xfrm>
            <a:prstGeom prst="straightConnector1">
              <a:avLst/>
            </a:prstGeom>
            <a:noFill/>
            <a:ln cap="flat" cmpd="sng" w="9525">
              <a:solidFill>
                <a:schemeClr val="accent1"/>
              </a:solidFill>
              <a:prstDash val="solid"/>
              <a:round/>
              <a:headEnd len="med" w="med" type="none"/>
              <a:tailEnd len="med" w="med" type="none"/>
            </a:ln>
          </p:spPr>
        </p:cxnSp>
        <p:sp>
          <p:nvSpPr>
            <p:cNvPr id="1426" name="Google Shape;1426;p9"/>
            <p:cNvSpPr/>
            <p:nvPr/>
          </p:nvSpPr>
          <p:spPr>
            <a:xfrm>
              <a:off x="1077472"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28379"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
            <p:cNvSpPr/>
            <p:nvPr/>
          </p:nvSpPr>
          <p:spPr>
            <a:xfrm>
              <a:off x="3175657"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
            <p:cNvSpPr/>
            <p:nvPr/>
          </p:nvSpPr>
          <p:spPr>
            <a:xfrm>
              <a:off x="212656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5273843"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4224750"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7372028"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6322935"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8421121" y="41146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5" name="Google Shape;1435;p9"/>
            <p:cNvCxnSpPr>
              <a:stCxn id="1427" idx="1"/>
              <a:endCxn id="1436" idx="4"/>
            </p:cNvCxnSpPr>
            <p:nvPr/>
          </p:nvCxnSpPr>
          <p:spPr>
            <a:xfrm>
              <a:off x="57190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37" name="Google Shape;1437;p9"/>
            <p:cNvCxnSpPr>
              <a:stCxn id="1426" idx="2"/>
              <a:endCxn id="1436" idx="5"/>
            </p:cNvCxnSpPr>
            <p:nvPr/>
          </p:nvCxnSpPr>
          <p:spPr>
            <a:xfrm flipH="1">
              <a:off x="109644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38" name="Google Shape;1438;p9"/>
            <p:cNvCxnSpPr>
              <a:stCxn id="1426" idx="1"/>
              <a:endCxn id="1439" idx="4"/>
            </p:cNvCxnSpPr>
            <p:nvPr/>
          </p:nvCxnSpPr>
          <p:spPr>
            <a:xfrm>
              <a:off x="1620997"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0" name="Google Shape;1440;p9"/>
            <p:cNvCxnSpPr>
              <a:stCxn id="1427" idx="2"/>
              <a:endCxn id="1441" idx="5"/>
            </p:cNvCxnSpPr>
            <p:nvPr/>
          </p:nvCxnSpPr>
          <p:spPr>
            <a:xfrm flipH="1">
              <a:off x="47354"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2" name="Google Shape;1442;p9"/>
            <p:cNvCxnSpPr>
              <a:stCxn id="1429" idx="1"/>
              <a:endCxn id="1443" idx="4"/>
            </p:cNvCxnSpPr>
            <p:nvPr/>
          </p:nvCxnSpPr>
          <p:spPr>
            <a:xfrm>
              <a:off x="267009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4" name="Google Shape;1444;p9"/>
            <p:cNvCxnSpPr>
              <a:stCxn id="1428" idx="2"/>
              <a:endCxn id="1443" idx="5"/>
            </p:cNvCxnSpPr>
            <p:nvPr/>
          </p:nvCxnSpPr>
          <p:spPr>
            <a:xfrm flipH="1">
              <a:off x="319463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5" name="Google Shape;1445;p9"/>
            <p:cNvCxnSpPr>
              <a:stCxn id="1428" idx="1"/>
              <a:endCxn id="1446" idx="4"/>
            </p:cNvCxnSpPr>
            <p:nvPr/>
          </p:nvCxnSpPr>
          <p:spPr>
            <a:xfrm>
              <a:off x="3719182"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7" name="Google Shape;1447;p9"/>
            <p:cNvCxnSpPr>
              <a:stCxn id="1429" idx="2"/>
              <a:endCxn id="1439" idx="5"/>
            </p:cNvCxnSpPr>
            <p:nvPr/>
          </p:nvCxnSpPr>
          <p:spPr>
            <a:xfrm flipH="1">
              <a:off x="214554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48" name="Google Shape;1448;p9"/>
            <p:cNvCxnSpPr>
              <a:stCxn id="1431" idx="1"/>
              <a:endCxn id="1449" idx="4"/>
            </p:cNvCxnSpPr>
            <p:nvPr/>
          </p:nvCxnSpPr>
          <p:spPr>
            <a:xfrm>
              <a:off x="476827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0" name="Google Shape;1450;p9"/>
            <p:cNvCxnSpPr>
              <a:stCxn id="1430" idx="2"/>
              <a:endCxn id="1449" idx="5"/>
            </p:cNvCxnSpPr>
            <p:nvPr/>
          </p:nvCxnSpPr>
          <p:spPr>
            <a:xfrm flipH="1">
              <a:off x="529281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1" name="Google Shape;1451;p9"/>
            <p:cNvCxnSpPr>
              <a:stCxn id="1430" idx="1"/>
              <a:endCxn id="1452" idx="4"/>
            </p:cNvCxnSpPr>
            <p:nvPr/>
          </p:nvCxnSpPr>
          <p:spPr>
            <a:xfrm>
              <a:off x="5817368"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3" name="Google Shape;1453;p9"/>
            <p:cNvCxnSpPr>
              <a:stCxn id="1431" idx="2"/>
              <a:endCxn id="1446" idx="5"/>
            </p:cNvCxnSpPr>
            <p:nvPr/>
          </p:nvCxnSpPr>
          <p:spPr>
            <a:xfrm flipH="1">
              <a:off x="4243725"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4" name="Google Shape;1454;p9"/>
            <p:cNvCxnSpPr>
              <a:stCxn id="1433" idx="1"/>
              <a:endCxn id="1455" idx="4"/>
            </p:cNvCxnSpPr>
            <p:nvPr/>
          </p:nvCxnSpPr>
          <p:spPr>
            <a:xfrm>
              <a:off x="686646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6" name="Google Shape;1456;p9"/>
            <p:cNvCxnSpPr>
              <a:stCxn id="1432" idx="2"/>
              <a:endCxn id="1455" idx="5"/>
            </p:cNvCxnSpPr>
            <p:nvPr/>
          </p:nvCxnSpPr>
          <p:spPr>
            <a:xfrm flipH="1">
              <a:off x="739100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7" name="Google Shape;1457;p9"/>
            <p:cNvCxnSpPr>
              <a:stCxn id="1432" idx="1"/>
              <a:endCxn id="1458" idx="4"/>
            </p:cNvCxnSpPr>
            <p:nvPr/>
          </p:nvCxnSpPr>
          <p:spPr>
            <a:xfrm>
              <a:off x="7915553"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9"/>
            <p:cNvCxnSpPr>
              <a:stCxn id="1433" idx="2"/>
              <a:endCxn id="1452" idx="5"/>
            </p:cNvCxnSpPr>
            <p:nvPr/>
          </p:nvCxnSpPr>
          <p:spPr>
            <a:xfrm flipH="1">
              <a:off x="6341910"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60" name="Google Shape;1460;p9"/>
            <p:cNvCxnSpPr>
              <a:stCxn id="1434" idx="2"/>
              <a:endCxn id="1458" idx="5"/>
            </p:cNvCxnSpPr>
            <p:nvPr/>
          </p:nvCxnSpPr>
          <p:spPr>
            <a:xfrm flipH="1">
              <a:off x="8440096" y="47185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461" name="Google Shape;1461;p9"/>
            <p:cNvCxnSpPr>
              <a:stCxn id="1434" idx="1"/>
              <a:endCxn id="1462" idx="4"/>
            </p:cNvCxnSpPr>
            <p:nvPr/>
          </p:nvCxnSpPr>
          <p:spPr>
            <a:xfrm>
              <a:off x="8964646" y="47185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436" name="Google Shape;1436;p9"/>
            <p:cNvSpPr/>
            <p:nvPr/>
          </p:nvSpPr>
          <p:spPr>
            <a:xfrm>
              <a:off x="552922"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4961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2651107"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160201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4749293"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3700200"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
            <p:cNvSpPr/>
            <p:nvPr/>
          </p:nvSpPr>
          <p:spPr>
            <a:xfrm>
              <a:off x="6847478"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5798385"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
            <p:cNvSpPr/>
            <p:nvPr/>
          </p:nvSpPr>
          <p:spPr>
            <a:xfrm>
              <a:off x="78965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
            <p:cNvSpPr/>
            <p:nvPr/>
          </p:nvSpPr>
          <p:spPr>
            <a:xfrm>
              <a:off x="8945671" y="50313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3" name="Google Shape;1463;p9"/>
            <p:cNvCxnSpPr>
              <a:stCxn id="1441" idx="3"/>
              <a:endCxn id="1462" idx="0"/>
            </p:cNvCxnSpPr>
            <p:nvPr/>
          </p:nvCxnSpPr>
          <p:spPr>
            <a:xfrm>
              <a:off x="-496171" y="5333277"/>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464" name="Google Shape;1464;p9"/>
            <p:cNvCxnSpPr>
              <a:stCxn id="1427" idx="5"/>
              <a:endCxn id="1378" idx="2"/>
            </p:cNvCxnSpPr>
            <p:nvPr/>
          </p:nvCxnSpPr>
          <p:spPr>
            <a:xfrm flipH="1" rot="10800000">
              <a:off x="57190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65" name="Google Shape;1465;p9"/>
            <p:cNvCxnSpPr>
              <a:stCxn id="1426" idx="4"/>
              <a:endCxn id="1378" idx="1"/>
            </p:cNvCxnSpPr>
            <p:nvPr/>
          </p:nvCxnSpPr>
          <p:spPr>
            <a:xfrm rot="10800000">
              <a:off x="109644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66" name="Google Shape;1466;p9"/>
            <p:cNvCxnSpPr>
              <a:stCxn id="1426" idx="5"/>
              <a:endCxn id="1381" idx="2"/>
            </p:cNvCxnSpPr>
            <p:nvPr/>
          </p:nvCxnSpPr>
          <p:spPr>
            <a:xfrm flipH="1" rot="10800000">
              <a:off x="1620997"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67" name="Google Shape;1467;p9"/>
            <p:cNvCxnSpPr>
              <a:stCxn id="1427" idx="4"/>
              <a:endCxn id="1383" idx="1"/>
            </p:cNvCxnSpPr>
            <p:nvPr/>
          </p:nvCxnSpPr>
          <p:spPr>
            <a:xfrm rot="10800000">
              <a:off x="47354"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68" name="Google Shape;1468;p9"/>
            <p:cNvCxnSpPr>
              <a:stCxn id="1429" idx="5"/>
              <a:endCxn id="1385" idx="2"/>
            </p:cNvCxnSpPr>
            <p:nvPr/>
          </p:nvCxnSpPr>
          <p:spPr>
            <a:xfrm flipH="1" rot="10800000">
              <a:off x="267009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69" name="Google Shape;1469;p9"/>
            <p:cNvCxnSpPr>
              <a:stCxn id="1428" idx="4"/>
              <a:endCxn id="1385" idx="1"/>
            </p:cNvCxnSpPr>
            <p:nvPr/>
          </p:nvCxnSpPr>
          <p:spPr>
            <a:xfrm rot="10800000">
              <a:off x="319463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0" name="Google Shape;1470;p9"/>
            <p:cNvCxnSpPr>
              <a:stCxn id="1428" idx="5"/>
              <a:endCxn id="1388" idx="2"/>
            </p:cNvCxnSpPr>
            <p:nvPr/>
          </p:nvCxnSpPr>
          <p:spPr>
            <a:xfrm flipH="1" rot="10800000">
              <a:off x="3719182"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1" name="Google Shape;1471;p9"/>
            <p:cNvCxnSpPr>
              <a:stCxn id="1429" idx="4"/>
              <a:endCxn id="1381" idx="1"/>
            </p:cNvCxnSpPr>
            <p:nvPr/>
          </p:nvCxnSpPr>
          <p:spPr>
            <a:xfrm rot="10800000">
              <a:off x="214554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2" name="Google Shape;1472;p9"/>
            <p:cNvCxnSpPr>
              <a:stCxn id="1431" idx="5"/>
              <a:endCxn id="1391" idx="2"/>
            </p:cNvCxnSpPr>
            <p:nvPr/>
          </p:nvCxnSpPr>
          <p:spPr>
            <a:xfrm flipH="1" rot="10800000">
              <a:off x="476827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3" name="Google Shape;1473;p9"/>
            <p:cNvCxnSpPr>
              <a:stCxn id="1430" idx="4"/>
              <a:endCxn id="1391" idx="1"/>
            </p:cNvCxnSpPr>
            <p:nvPr/>
          </p:nvCxnSpPr>
          <p:spPr>
            <a:xfrm rot="10800000">
              <a:off x="529281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4" name="Google Shape;1474;p9"/>
            <p:cNvCxnSpPr>
              <a:stCxn id="1430" idx="5"/>
              <a:endCxn id="1394" idx="2"/>
            </p:cNvCxnSpPr>
            <p:nvPr/>
          </p:nvCxnSpPr>
          <p:spPr>
            <a:xfrm flipH="1" rot="10800000">
              <a:off x="5817368"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5" name="Google Shape;1475;p9"/>
            <p:cNvCxnSpPr>
              <a:stCxn id="1431" idx="4"/>
              <a:endCxn id="1388" idx="1"/>
            </p:cNvCxnSpPr>
            <p:nvPr/>
          </p:nvCxnSpPr>
          <p:spPr>
            <a:xfrm rot="10800000">
              <a:off x="4243725"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6" name="Google Shape;1476;p9"/>
            <p:cNvCxnSpPr>
              <a:stCxn id="1433" idx="5"/>
              <a:endCxn id="1397" idx="2"/>
            </p:cNvCxnSpPr>
            <p:nvPr/>
          </p:nvCxnSpPr>
          <p:spPr>
            <a:xfrm flipH="1" rot="10800000">
              <a:off x="686646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7" name="Google Shape;1477;p9"/>
            <p:cNvCxnSpPr>
              <a:stCxn id="1432" idx="4"/>
              <a:endCxn id="1397" idx="1"/>
            </p:cNvCxnSpPr>
            <p:nvPr/>
          </p:nvCxnSpPr>
          <p:spPr>
            <a:xfrm rot="10800000">
              <a:off x="739100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8" name="Google Shape;1478;p9"/>
            <p:cNvCxnSpPr>
              <a:stCxn id="1432" idx="5"/>
              <a:endCxn id="1400" idx="2"/>
            </p:cNvCxnSpPr>
            <p:nvPr/>
          </p:nvCxnSpPr>
          <p:spPr>
            <a:xfrm flipH="1" rot="10800000">
              <a:off x="7915553"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79" name="Google Shape;1479;p9"/>
            <p:cNvCxnSpPr>
              <a:stCxn id="1433" idx="4"/>
              <a:endCxn id="1394" idx="1"/>
            </p:cNvCxnSpPr>
            <p:nvPr/>
          </p:nvCxnSpPr>
          <p:spPr>
            <a:xfrm rot="10800000">
              <a:off x="6341910"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80" name="Google Shape;1480;p9"/>
            <p:cNvCxnSpPr>
              <a:stCxn id="1434" idx="4"/>
              <a:endCxn id="1400" idx="1"/>
            </p:cNvCxnSpPr>
            <p:nvPr/>
          </p:nvCxnSpPr>
          <p:spPr>
            <a:xfrm rot="10800000">
              <a:off x="8440096" y="38020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481" name="Google Shape;1481;p9"/>
            <p:cNvCxnSpPr>
              <a:stCxn id="1434" idx="5"/>
              <a:endCxn id="1404" idx="2"/>
            </p:cNvCxnSpPr>
            <p:nvPr/>
          </p:nvCxnSpPr>
          <p:spPr>
            <a:xfrm flipH="1" rot="10800000">
              <a:off x="8964646" y="38020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482" name="Google Shape;1482;p9"/>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
            <p:cNvSpPr/>
            <p:nvPr/>
          </p:nvSpPr>
          <p:spPr>
            <a:xfrm>
              <a:off x="4749293"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
            <p:cNvSpPr/>
            <p:nvPr/>
          </p:nvSpPr>
          <p:spPr>
            <a:xfrm>
              <a:off x="3700200"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
            <p:cNvSpPr/>
            <p:nvPr/>
          </p:nvSpPr>
          <p:spPr>
            <a:xfrm>
              <a:off x="6847478"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
            <p:cNvSpPr/>
            <p:nvPr/>
          </p:nvSpPr>
          <p:spPr>
            <a:xfrm>
              <a:off x="579838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
            <p:cNvSpPr/>
            <p:nvPr/>
          </p:nvSpPr>
          <p:spPr>
            <a:xfrm>
              <a:off x="78965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
            <p:cNvSpPr/>
            <p:nvPr/>
          </p:nvSpPr>
          <p:spPr>
            <a:xfrm>
              <a:off x="89456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2" name="Google Shape;1492;p9"/>
            <p:cNvCxnSpPr>
              <a:stCxn id="1483" idx="3"/>
              <a:endCxn id="1491" idx="0"/>
            </p:cNvCxnSpPr>
            <p:nvPr/>
          </p:nvCxnSpPr>
          <p:spPr>
            <a:xfrm>
              <a:off x="-496171" y="-165173"/>
              <a:ext cx="10136400" cy="0"/>
            </a:xfrm>
            <a:prstGeom prst="straightConnector1">
              <a:avLst/>
            </a:prstGeom>
            <a:noFill/>
            <a:ln cap="flat" cmpd="sng" w="9525">
              <a:solidFill>
                <a:schemeClr val="accent1"/>
              </a:solidFill>
              <a:prstDash val="solid"/>
              <a:round/>
              <a:headEnd len="med" w="med" type="none"/>
              <a:tailEnd len="med" w="med" type="none"/>
            </a:ln>
          </p:spPr>
        </p:cxnSp>
        <p:cxnSp>
          <p:nvCxnSpPr>
            <p:cNvPr id="1493" name="Google Shape;1493;p9"/>
            <p:cNvCxnSpPr>
              <a:stCxn id="1330" idx="5"/>
              <a:endCxn id="1482"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4" name="Google Shape;1494;p9"/>
            <p:cNvCxnSpPr>
              <a:stCxn id="1329" idx="4"/>
              <a:endCxn id="1482"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5" name="Google Shape;1495;p9"/>
            <p:cNvCxnSpPr>
              <a:stCxn id="1329" idx="5"/>
              <a:endCxn id="1485"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6" name="Google Shape;1496;p9"/>
            <p:cNvCxnSpPr>
              <a:stCxn id="1330" idx="4"/>
              <a:endCxn id="1483"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7" name="Google Shape;1497;p9"/>
            <p:cNvCxnSpPr>
              <a:stCxn id="1332" idx="5"/>
              <a:endCxn id="1484"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8" name="Google Shape;1498;p9"/>
            <p:cNvCxnSpPr>
              <a:stCxn id="1331" idx="4"/>
              <a:endCxn id="1484" idx="1"/>
            </p:cNvCxnSpPr>
            <p:nvPr/>
          </p:nvCxnSpPr>
          <p:spPr>
            <a:xfrm rot="10800000">
              <a:off x="319463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499" name="Google Shape;1499;p9"/>
            <p:cNvCxnSpPr>
              <a:stCxn id="1331" idx="5"/>
              <a:endCxn id="1487" idx="2"/>
            </p:cNvCxnSpPr>
            <p:nvPr/>
          </p:nvCxnSpPr>
          <p:spPr>
            <a:xfrm flipH="1" rot="10800000">
              <a:off x="3719182"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0" name="Google Shape;1500;p9"/>
            <p:cNvCxnSpPr>
              <a:stCxn id="1332" idx="4"/>
              <a:endCxn id="1485"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1" name="Google Shape;1501;p9"/>
            <p:cNvCxnSpPr>
              <a:stCxn id="1334" idx="5"/>
              <a:endCxn id="1486" idx="2"/>
            </p:cNvCxnSpPr>
            <p:nvPr/>
          </p:nvCxnSpPr>
          <p:spPr>
            <a:xfrm flipH="1" rot="10800000">
              <a:off x="476827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2" name="Google Shape;1502;p9"/>
            <p:cNvCxnSpPr>
              <a:stCxn id="1333" idx="4"/>
              <a:endCxn id="1486" idx="1"/>
            </p:cNvCxnSpPr>
            <p:nvPr/>
          </p:nvCxnSpPr>
          <p:spPr>
            <a:xfrm rot="10800000">
              <a:off x="529281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3" name="Google Shape;1503;p9"/>
            <p:cNvCxnSpPr>
              <a:stCxn id="1333" idx="5"/>
              <a:endCxn id="1489" idx="2"/>
            </p:cNvCxnSpPr>
            <p:nvPr/>
          </p:nvCxnSpPr>
          <p:spPr>
            <a:xfrm flipH="1" rot="10800000">
              <a:off x="5817368"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4" name="Google Shape;1504;p9"/>
            <p:cNvCxnSpPr>
              <a:stCxn id="1334" idx="4"/>
              <a:endCxn id="1487" idx="1"/>
            </p:cNvCxnSpPr>
            <p:nvPr/>
          </p:nvCxnSpPr>
          <p:spPr>
            <a:xfrm rot="10800000">
              <a:off x="4243725"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5" name="Google Shape;1505;p9"/>
            <p:cNvCxnSpPr>
              <a:stCxn id="1336" idx="5"/>
              <a:endCxn id="1488" idx="2"/>
            </p:cNvCxnSpPr>
            <p:nvPr/>
          </p:nvCxnSpPr>
          <p:spPr>
            <a:xfrm flipH="1" rot="10800000">
              <a:off x="686646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6" name="Google Shape;1506;p9"/>
            <p:cNvCxnSpPr>
              <a:stCxn id="1335" idx="4"/>
              <a:endCxn id="1488" idx="1"/>
            </p:cNvCxnSpPr>
            <p:nvPr/>
          </p:nvCxnSpPr>
          <p:spPr>
            <a:xfrm rot="10800000">
              <a:off x="739100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7" name="Google Shape;1507;p9"/>
            <p:cNvCxnSpPr>
              <a:stCxn id="1335" idx="5"/>
              <a:endCxn id="1490" idx="2"/>
            </p:cNvCxnSpPr>
            <p:nvPr/>
          </p:nvCxnSpPr>
          <p:spPr>
            <a:xfrm flipH="1" rot="10800000">
              <a:off x="7915553"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8" name="Google Shape;1508;p9"/>
            <p:cNvCxnSpPr>
              <a:stCxn id="1336" idx="4"/>
              <a:endCxn id="1489" idx="1"/>
            </p:cNvCxnSpPr>
            <p:nvPr/>
          </p:nvCxnSpPr>
          <p:spPr>
            <a:xfrm rot="10800000">
              <a:off x="634191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09" name="Google Shape;1509;p9"/>
            <p:cNvCxnSpPr>
              <a:stCxn id="1337" idx="4"/>
              <a:endCxn id="1490" idx="1"/>
            </p:cNvCxnSpPr>
            <p:nvPr/>
          </p:nvCxnSpPr>
          <p:spPr>
            <a:xfrm rot="10800000">
              <a:off x="8440096"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10" name="Google Shape;1510;p9"/>
            <p:cNvCxnSpPr>
              <a:stCxn id="1337" idx="5"/>
              <a:endCxn id="1491" idx="2"/>
            </p:cNvCxnSpPr>
            <p:nvPr/>
          </p:nvCxnSpPr>
          <p:spPr>
            <a:xfrm flipH="1" rot="10800000">
              <a:off x="8964646" y="136674"/>
              <a:ext cx="132000" cy="311400"/>
            </a:xfrm>
            <a:prstGeom prst="straightConnector1">
              <a:avLst/>
            </a:prstGeom>
            <a:noFill/>
            <a:ln cap="flat" cmpd="sng" w="9525">
              <a:solidFill>
                <a:schemeClr val="accent1"/>
              </a:solidFill>
              <a:prstDash val="solid"/>
              <a:round/>
              <a:headEnd len="med" w="med" type="none"/>
              <a:tailEnd len="med" w="med" type="none"/>
            </a:ln>
          </p:spPr>
        </p:cxnSp>
      </p:grpSp>
      <p:grpSp>
        <p:nvGrpSpPr>
          <p:cNvPr id="1511" name="Google Shape;1511;p9"/>
          <p:cNvGrpSpPr/>
          <p:nvPr/>
        </p:nvGrpSpPr>
        <p:grpSpPr>
          <a:xfrm>
            <a:off x="-1285112" y="217725"/>
            <a:ext cx="9990088" cy="4708200"/>
            <a:chOff x="-1285112" y="217725"/>
            <a:chExt cx="9990088" cy="4708200"/>
          </a:xfrm>
        </p:grpSpPr>
        <p:sp>
          <p:nvSpPr>
            <p:cNvPr id="1512" name="Google Shape;1512;p9"/>
            <p:cNvSpPr/>
            <p:nvPr/>
          </p:nvSpPr>
          <p:spPr>
            <a:xfrm flipH="1">
              <a:off x="-1285112" y="217725"/>
              <a:ext cx="9381000" cy="4708200"/>
            </a:xfrm>
            <a:prstGeom prst="hexagon">
              <a:avLst>
                <a:gd fmla="val 22671" name="adj"/>
                <a:gd fmla="val 115470" name="vf"/>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
            <p:cNvSpPr/>
            <p:nvPr/>
          </p:nvSpPr>
          <p:spPr>
            <a:xfrm>
              <a:off x="4640875" y="539700"/>
              <a:ext cx="4064100" cy="4064400"/>
            </a:xfrm>
            <a:prstGeom prst="arc">
              <a:avLst>
                <a:gd fmla="val 17116006" name="adj1"/>
                <a:gd fmla="val 4495058" name="adj2"/>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9"/>
          <p:cNvSpPr txBox="1"/>
          <p:nvPr>
            <p:ph type="title"/>
          </p:nvPr>
        </p:nvSpPr>
        <p:spPr>
          <a:xfrm>
            <a:off x="873201" y="980875"/>
            <a:ext cx="3551700" cy="2119500"/>
          </a:xfrm>
          <a:prstGeom prst="rect">
            <a:avLst/>
          </a:prstGeom>
        </p:spPr>
        <p:txBody>
          <a:bodyPr anchorCtr="0" anchor="b" bIns="91425" lIns="91425" spcFirstLastPara="1" rIns="91425" wrap="square" tIns="91425">
            <a:noAutofit/>
          </a:bodyPr>
          <a:lstStyle>
            <a:lvl1pPr lvl="0" algn="l">
              <a:spcBef>
                <a:spcPts val="0"/>
              </a:spcBef>
              <a:spcAft>
                <a:spcPts val="0"/>
              </a:spcAft>
              <a:buClr>
                <a:schemeClr val="accent2"/>
              </a:buClr>
              <a:buSzPts val="4200"/>
              <a:buNone/>
              <a:defRPr sz="4400">
                <a:solidFill>
                  <a:schemeClr val="accent2"/>
                </a:solidFill>
              </a:defRPr>
            </a:lvl1pPr>
            <a:lvl2pPr lvl="1" algn="ctr">
              <a:spcBef>
                <a:spcPts val="0"/>
              </a:spcBef>
              <a:spcAft>
                <a:spcPts val="0"/>
              </a:spcAft>
              <a:buClr>
                <a:schemeClr val="accent2"/>
              </a:buClr>
              <a:buSzPts val="4200"/>
              <a:buNone/>
              <a:defRPr sz="4200">
                <a:solidFill>
                  <a:schemeClr val="accent2"/>
                </a:solidFill>
              </a:defRPr>
            </a:lvl2pPr>
            <a:lvl3pPr lvl="2" algn="ctr">
              <a:spcBef>
                <a:spcPts val="0"/>
              </a:spcBef>
              <a:spcAft>
                <a:spcPts val="0"/>
              </a:spcAft>
              <a:buClr>
                <a:schemeClr val="accent2"/>
              </a:buClr>
              <a:buSzPts val="4200"/>
              <a:buNone/>
              <a:defRPr sz="4200">
                <a:solidFill>
                  <a:schemeClr val="accent2"/>
                </a:solidFill>
              </a:defRPr>
            </a:lvl3pPr>
            <a:lvl4pPr lvl="3" algn="ctr">
              <a:spcBef>
                <a:spcPts val="0"/>
              </a:spcBef>
              <a:spcAft>
                <a:spcPts val="0"/>
              </a:spcAft>
              <a:buClr>
                <a:schemeClr val="accent2"/>
              </a:buClr>
              <a:buSzPts val="4200"/>
              <a:buNone/>
              <a:defRPr sz="4200">
                <a:solidFill>
                  <a:schemeClr val="accent2"/>
                </a:solidFill>
              </a:defRPr>
            </a:lvl4pPr>
            <a:lvl5pPr lvl="4" algn="ctr">
              <a:spcBef>
                <a:spcPts val="0"/>
              </a:spcBef>
              <a:spcAft>
                <a:spcPts val="0"/>
              </a:spcAft>
              <a:buClr>
                <a:schemeClr val="accent2"/>
              </a:buClr>
              <a:buSzPts val="4200"/>
              <a:buNone/>
              <a:defRPr sz="4200">
                <a:solidFill>
                  <a:schemeClr val="accent2"/>
                </a:solidFill>
              </a:defRPr>
            </a:lvl5pPr>
            <a:lvl6pPr lvl="5" algn="ctr">
              <a:spcBef>
                <a:spcPts val="0"/>
              </a:spcBef>
              <a:spcAft>
                <a:spcPts val="0"/>
              </a:spcAft>
              <a:buClr>
                <a:schemeClr val="accent2"/>
              </a:buClr>
              <a:buSzPts val="4200"/>
              <a:buNone/>
              <a:defRPr sz="4200">
                <a:solidFill>
                  <a:schemeClr val="accent2"/>
                </a:solidFill>
              </a:defRPr>
            </a:lvl6pPr>
            <a:lvl7pPr lvl="6" algn="ctr">
              <a:spcBef>
                <a:spcPts val="0"/>
              </a:spcBef>
              <a:spcAft>
                <a:spcPts val="0"/>
              </a:spcAft>
              <a:buClr>
                <a:schemeClr val="accent2"/>
              </a:buClr>
              <a:buSzPts val="4200"/>
              <a:buNone/>
              <a:defRPr sz="4200">
                <a:solidFill>
                  <a:schemeClr val="accent2"/>
                </a:solidFill>
              </a:defRPr>
            </a:lvl7pPr>
            <a:lvl8pPr lvl="7" algn="ctr">
              <a:spcBef>
                <a:spcPts val="0"/>
              </a:spcBef>
              <a:spcAft>
                <a:spcPts val="0"/>
              </a:spcAft>
              <a:buClr>
                <a:schemeClr val="accent2"/>
              </a:buClr>
              <a:buSzPts val="4200"/>
              <a:buNone/>
              <a:defRPr sz="4200">
                <a:solidFill>
                  <a:schemeClr val="accent2"/>
                </a:solidFill>
              </a:defRPr>
            </a:lvl8pPr>
            <a:lvl9pPr lvl="8" algn="ctr">
              <a:spcBef>
                <a:spcPts val="0"/>
              </a:spcBef>
              <a:spcAft>
                <a:spcPts val="0"/>
              </a:spcAft>
              <a:buClr>
                <a:schemeClr val="accent2"/>
              </a:buClr>
              <a:buSzPts val="4200"/>
              <a:buNone/>
              <a:defRPr sz="4200">
                <a:solidFill>
                  <a:schemeClr val="accent2"/>
                </a:solidFill>
              </a:defRPr>
            </a:lvl9pPr>
          </a:lstStyle>
          <a:p/>
        </p:txBody>
      </p:sp>
      <p:sp>
        <p:nvSpPr>
          <p:cNvPr id="1515" name="Google Shape;1515;p9"/>
          <p:cNvSpPr txBox="1"/>
          <p:nvPr>
            <p:ph idx="1" type="subTitle"/>
          </p:nvPr>
        </p:nvSpPr>
        <p:spPr>
          <a:xfrm>
            <a:off x="873208" y="3100374"/>
            <a:ext cx="3551700" cy="106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6" name="Shape 1516"/>
        <p:cNvGrpSpPr/>
        <p:nvPr/>
      </p:nvGrpSpPr>
      <p:grpSpPr>
        <a:xfrm>
          <a:off x="0" y="0"/>
          <a:ext cx="0" cy="0"/>
          <a:chOff x="0" y="0"/>
          <a:chExt cx="0" cy="0"/>
        </a:xfrm>
      </p:grpSpPr>
      <p:sp>
        <p:nvSpPr>
          <p:cNvPr id="1517" name="Google Shape;1517;p10"/>
          <p:cNvSpPr txBox="1"/>
          <p:nvPr>
            <p:ph type="title"/>
          </p:nvPr>
        </p:nvSpPr>
        <p:spPr>
          <a:xfrm>
            <a:off x="789600" y="3085050"/>
            <a:ext cx="3966900" cy="13254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2800"/>
              <a:buNone/>
              <a:defRPr sz="3800">
                <a:solidFill>
                  <a:schemeClr val="accent2"/>
                </a:solidFill>
              </a:defRPr>
            </a:lvl1pPr>
            <a:lvl2pPr lvl="1" rtl="0">
              <a:spcBef>
                <a:spcPts val="0"/>
              </a:spcBef>
              <a:spcAft>
                <a:spcPts val="0"/>
              </a:spcAft>
              <a:buClr>
                <a:schemeClr val="accent2"/>
              </a:buClr>
              <a:buSzPts val="2800"/>
              <a:buNone/>
              <a:defRPr>
                <a:solidFill>
                  <a:schemeClr val="accent2"/>
                </a:solidFill>
                <a:latin typeface="Nunito"/>
                <a:ea typeface="Nunito"/>
                <a:cs typeface="Nunito"/>
                <a:sym typeface="Nunito"/>
              </a:defRPr>
            </a:lvl2pPr>
            <a:lvl3pPr lvl="2" rtl="0">
              <a:spcBef>
                <a:spcPts val="0"/>
              </a:spcBef>
              <a:spcAft>
                <a:spcPts val="0"/>
              </a:spcAft>
              <a:buClr>
                <a:schemeClr val="accent2"/>
              </a:buClr>
              <a:buSzPts val="2800"/>
              <a:buNone/>
              <a:defRPr>
                <a:solidFill>
                  <a:schemeClr val="accent2"/>
                </a:solidFill>
                <a:latin typeface="Nunito"/>
                <a:ea typeface="Nunito"/>
                <a:cs typeface="Nunito"/>
                <a:sym typeface="Nunito"/>
              </a:defRPr>
            </a:lvl3pPr>
            <a:lvl4pPr lvl="3" rtl="0">
              <a:spcBef>
                <a:spcPts val="0"/>
              </a:spcBef>
              <a:spcAft>
                <a:spcPts val="0"/>
              </a:spcAft>
              <a:buClr>
                <a:schemeClr val="accent2"/>
              </a:buClr>
              <a:buSzPts val="2800"/>
              <a:buNone/>
              <a:defRPr>
                <a:solidFill>
                  <a:schemeClr val="accent2"/>
                </a:solidFill>
                <a:latin typeface="Nunito"/>
                <a:ea typeface="Nunito"/>
                <a:cs typeface="Nunito"/>
                <a:sym typeface="Nunito"/>
              </a:defRPr>
            </a:lvl4pPr>
            <a:lvl5pPr lvl="4" rtl="0">
              <a:spcBef>
                <a:spcPts val="0"/>
              </a:spcBef>
              <a:spcAft>
                <a:spcPts val="0"/>
              </a:spcAft>
              <a:buClr>
                <a:schemeClr val="accent2"/>
              </a:buClr>
              <a:buSzPts val="2800"/>
              <a:buNone/>
              <a:defRPr>
                <a:solidFill>
                  <a:schemeClr val="accent2"/>
                </a:solidFill>
                <a:latin typeface="Nunito"/>
                <a:ea typeface="Nunito"/>
                <a:cs typeface="Nunito"/>
                <a:sym typeface="Nunito"/>
              </a:defRPr>
            </a:lvl5pPr>
            <a:lvl6pPr lvl="5" rtl="0">
              <a:spcBef>
                <a:spcPts val="0"/>
              </a:spcBef>
              <a:spcAft>
                <a:spcPts val="0"/>
              </a:spcAft>
              <a:buClr>
                <a:schemeClr val="accent2"/>
              </a:buClr>
              <a:buSzPts val="2800"/>
              <a:buNone/>
              <a:defRPr>
                <a:solidFill>
                  <a:schemeClr val="accent2"/>
                </a:solidFill>
                <a:latin typeface="Nunito"/>
                <a:ea typeface="Nunito"/>
                <a:cs typeface="Nunito"/>
                <a:sym typeface="Nunito"/>
              </a:defRPr>
            </a:lvl6pPr>
            <a:lvl7pPr lvl="6" rtl="0">
              <a:spcBef>
                <a:spcPts val="0"/>
              </a:spcBef>
              <a:spcAft>
                <a:spcPts val="0"/>
              </a:spcAft>
              <a:buClr>
                <a:schemeClr val="accent2"/>
              </a:buClr>
              <a:buSzPts val="2800"/>
              <a:buNone/>
              <a:defRPr>
                <a:solidFill>
                  <a:schemeClr val="accent2"/>
                </a:solidFill>
                <a:latin typeface="Nunito"/>
                <a:ea typeface="Nunito"/>
                <a:cs typeface="Nunito"/>
                <a:sym typeface="Nunito"/>
              </a:defRPr>
            </a:lvl7pPr>
            <a:lvl8pPr lvl="7" rtl="0">
              <a:spcBef>
                <a:spcPts val="0"/>
              </a:spcBef>
              <a:spcAft>
                <a:spcPts val="0"/>
              </a:spcAft>
              <a:buClr>
                <a:schemeClr val="accent2"/>
              </a:buClr>
              <a:buSzPts val="2800"/>
              <a:buNone/>
              <a:defRPr>
                <a:solidFill>
                  <a:schemeClr val="accent2"/>
                </a:solidFill>
                <a:latin typeface="Nunito"/>
                <a:ea typeface="Nunito"/>
                <a:cs typeface="Nunito"/>
                <a:sym typeface="Nunito"/>
              </a:defRPr>
            </a:lvl8pPr>
            <a:lvl9pPr lvl="8" rtl="0">
              <a:spcBef>
                <a:spcPts val="0"/>
              </a:spcBef>
              <a:spcAft>
                <a:spcPts val="0"/>
              </a:spcAft>
              <a:buClr>
                <a:schemeClr val="accent2"/>
              </a:buClr>
              <a:buSzPts val="2800"/>
              <a:buNone/>
              <a:defRPr>
                <a:solidFill>
                  <a:schemeClr val="accent2"/>
                </a:solidFill>
                <a:latin typeface="Nunito"/>
                <a:ea typeface="Nunito"/>
                <a:cs typeface="Nunito"/>
                <a:sym typeface="Nunito"/>
              </a:defRPr>
            </a:lvl9pPr>
          </a:lstStyle>
          <a:p/>
        </p:txBody>
      </p:sp>
      <p:grpSp>
        <p:nvGrpSpPr>
          <p:cNvPr id="1518" name="Google Shape;1518;p10"/>
          <p:cNvGrpSpPr/>
          <p:nvPr/>
        </p:nvGrpSpPr>
        <p:grpSpPr>
          <a:xfrm>
            <a:off x="-496193" y="-467123"/>
            <a:ext cx="3841800" cy="4269050"/>
            <a:chOff x="-496193" y="-467123"/>
            <a:chExt cx="3841800" cy="4269050"/>
          </a:xfrm>
        </p:grpSpPr>
        <p:cxnSp>
          <p:nvCxnSpPr>
            <p:cNvPr id="1519" name="Google Shape;1519;p10"/>
            <p:cNvCxnSpPr>
              <a:endCxn id="1520" idx="0"/>
            </p:cNvCxnSpPr>
            <p:nvPr/>
          </p:nvCxnSpPr>
          <p:spPr>
            <a:xfrm flipH="1" rot="10800000">
              <a:off x="-484635" y="750024"/>
              <a:ext cx="3305700" cy="600"/>
            </a:xfrm>
            <a:prstGeom prst="straightConnector1">
              <a:avLst/>
            </a:prstGeom>
            <a:noFill/>
            <a:ln cap="flat" cmpd="sng" w="9525">
              <a:solidFill>
                <a:schemeClr val="accent1"/>
              </a:solidFill>
              <a:prstDash val="solid"/>
              <a:round/>
              <a:headEnd len="med" w="med" type="none"/>
              <a:tailEnd len="med" w="med" type="none"/>
            </a:ln>
          </p:spPr>
        </p:cxnSp>
        <p:sp>
          <p:nvSpPr>
            <p:cNvPr id="1521" name="Google Shape;1521;p10"/>
            <p:cNvSpPr/>
            <p:nvPr/>
          </p:nvSpPr>
          <p:spPr>
            <a:xfrm>
              <a:off x="1077472"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
            <p:cNvSpPr/>
            <p:nvPr/>
          </p:nvSpPr>
          <p:spPr>
            <a:xfrm>
              <a:off x="28379"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
            <p:cNvSpPr/>
            <p:nvPr/>
          </p:nvSpPr>
          <p:spPr>
            <a:xfrm>
              <a:off x="2126565" y="4480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3" name="Google Shape;1523;p10"/>
            <p:cNvCxnSpPr>
              <a:stCxn id="1522" idx="1"/>
              <a:endCxn id="1524" idx="4"/>
            </p:cNvCxnSpPr>
            <p:nvPr/>
          </p:nvCxnSpPr>
          <p:spPr>
            <a:xfrm>
              <a:off x="57190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25" name="Google Shape;1525;p10"/>
            <p:cNvCxnSpPr>
              <a:stCxn id="1521" idx="2"/>
              <a:endCxn id="1524" idx="5"/>
            </p:cNvCxnSpPr>
            <p:nvPr/>
          </p:nvCxnSpPr>
          <p:spPr>
            <a:xfrm flipH="1">
              <a:off x="109644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26" name="Google Shape;1526;p10"/>
            <p:cNvCxnSpPr>
              <a:stCxn id="1521" idx="1"/>
              <a:endCxn id="1527" idx="4"/>
            </p:cNvCxnSpPr>
            <p:nvPr/>
          </p:nvCxnSpPr>
          <p:spPr>
            <a:xfrm>
              <a:off x="1620997"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28" name="Google Shape;1528;p10"/>
            <p:cNvCxnSpPr>
              <a:stCxn id="1522" idx="2"/>
              <a:endCxn id="1529" idx="5"/>
            </p:cNvCxnSpPr>
            <p:nvPr/>
          </p:nvCxnSpPr>
          <p:spPr>
            <a:xfrm flipH="1">
              <a:off x="47354" y="10519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30" name="Google Shape;1530;p10"/>
            <p:cNvCxnSpPr>
              <a:stCxn id="1520" idx="2"/>
              <a:endCxn id="1527" idx="5"/>
            </p:cNvCxnSpPr>
            <p:nvPr/>
          </p:nvCxnSpPr>
          <p:spPr>
            <a:xfrm flipH="1">
              <a:off x="2145540" y="1051974"/>
              <a:ext cx="132000" cy="312900"/>
            </a:xfrm>
            <a:prstGeom prst="straightConnector1">
              <a:avLst/>
            </a:prstGeom>
            <a:noFill/>
            <a:ln cap="flat" cmpd="sng" w="9525">
              <a:solidFill>
                <a:schemeClr val="accent1"/>
              </a:solidFill>
              <a:prstDash val="solid"/>
              <a:round/>
              <a:headEnd len="med" w="med" type="none"/>
              <a:tailEnd len="med" w="med" type="none"/>
            </a:ln>
          </p:spPr>
        </p:cxnSp>
        <p:sp>
          <p:nvSpPr>
            <p:cNvPr id="1524" name="Google Shape;1524;p10"/>
            <p:cNvSpPr/>
            <p:nvPr/>
          </p:nvSpPr>
          <p:spPr>
            <a:xfrm>
              <a:off x="552922"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
            <p:cNvSpPr/>
            <p:nvPr/>
          </p:nvSpPr>
          <p:spPr>
            <a:xfrm>
              <a:off x="-496171"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
            <p:cNvSpPr/>
            <p:nvPr/>
          </p:nvSpPr>
          <p:spPr>
            <a:xfrm>
              <a:off x="1602015" y="13647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1" name="Google Shape;1531;p10"/>
            <p:cNvCxnSpPr>
              <a:endCxn id="1527" idx="0"/>
            </p:cNvCxnSpPr>
            <p:nvPr/>
          </p:nvCxnSpPr>
          <p:spPr>
            <a:xfrm>
              <a:off x="-496185" y="1666677"/>
              <a:ext cx="2792700" cy="0"/>
            </a:xfrm>
            <a:prstGeom prst="straightConnector1">
              <a:avLst/>
            </a:prstGeom>
            <a:noFill/>
            <a:ln cap="flat" cmpd="sng" w="9525">
              <a:solidFill>
                <a:schemeClr val="accent1"/>
              </a:solidFill>
              <a:prstDash val="solid"/>
              <a:round/>
              <a:headEnd len="med" w="med" type="none"/>
              <a:tailEnd len="med" w="med" type="none"/>
            </a:ln>
          </p:spPr>
        </p:cxnSp>
        <p:sp>
          <p:nvSpPr>
            <p:cNvPr id="1532" name="Google Shape;1532;p10"/>
            <p:cNvSpPr/>
            <p:nvPr/>
          </p:nvSpPr>
          <p:spPr>
            <a:xfrm>
              <a:off x="28379" y="2281374"/>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3" name="Google Shape;1533;p10"/>
            <p:cNvCxnSpPr>
              <a:stCxn id="1532" idx="2"/>
              <a:endCxn id="1534" idx="5"/>
            </p:cNvCxnSpPr>
            <p:nvPr/>
          </p:nvCxnSpPr>
          <p:spPr>
            <a:xfrm flipH="1">
              <a:off x="47354" y="2885274"/>
              <a:ext cx="132000" cy="312900"/>
            </a:xfrm>
            <a:prstGeom prst="straightConnector1">
              <a:avLst/>
            </a:prstGeom>
            <a:noFill/>
            <a:ln cap="flat" cmpd="sng" w="9525">
              <a:solidFill>
                <a:schemeClr val="accent1"/>
              </a:solidFill>
              <a:prstDash val="solid"/>
              <a:round/>
              <a:headEnd len="med" w="med" type="none"/>
              <a:tailEnd len="med" w="med" type="none"/>
            </a:ln>
          </p:spPr>
        </p:cxnSp>
        <p:cxnSp>
          <p:nvCxnSpPr>
            <p:cNvPr id="1535" name="Google Shape;1535;p10"/>
            <p:cNvCxnSpPr/>
            <p:nvPr/>
          </p:nvCxnSpPr>
          <p:spPr>
            <a:xfrm>
              <a:off x="-484621" y="2584043"/>
              <a:ext cx="883500" cy="0"/>
            </a:xfrm>
            <a:prstGeom prst="straightConnector1">
              <a:avLst/>
            </a:prstGeom>
            <a:noFill/>
            <a:ln cap="flat" cmpd="sng" w="9525">
              <a:solidFill>
                <a:schemeClr val="accent1"/>
              </a:solidFill>
              <a:prstDash val="solid"/>
              <a:round/>
              <a:headEnd len="med" w="med" type="none"/>
              <a:tailEnd len="med" w="med" type="none"/>
            </a:ln>
          </p:spPr>
        </p:cxnSp>
        <p:cxnSp>
          <p:nvCxnSpPr>
            <p:cNvPr id="1536" name="Google Shape;1536;p10"/>
            <p:cNvCxnSpPr>
              <a:stCxn id="1532" idx="5"/>
              <a:endCxn id="1524" idx="2"/>
            </p:cNvCxnSpPr>
            <p:nvPr/>
          </p:nvCxnSpPr>
          <p:spPr>
            <a:xfrm flipH="1" rot="10800000">
              <a:off x="571904" y="1968774"/>
              <a:ext cx="132000" cy="312600"/>
            </a:xfrm>
            <a:prstGeom prst="straightConnector1">
              <a:avLst/>
            </a:prstGeom>
            <a:noFill/>
            <a:ln cap="flat" cmpd="sng" w="9525">
              <a:solidFill>
                <a:schemeClr val="accent1"/>
              </a:solidFill>
              <a:prstDash val="solid"/>
              <a:round/>
              <a:headEnd len="med" w="med" type="none"/>
              <a:tailEnd len="med" w="med" type="none"/>
            </a:ln>
          </p:spPr>
        </p:cxnSp>
        <p:cxnSp>
          <p:nvCxnSpPr>
            <p:cNvPr id="1537" name="Google Shape;1537;p10"/>
            <p:cNvCxnSpPr>
              <a:stCxn id="1532" idx="4"/>
              <a:endCxn id="1529" idx="1"/>
            </p:cNvCxnSpPr>
            <p:nvPr/>
          </p:nvCxnSpPr>
          <p:spPr>
            <a:xfrm rot="10800000">
              <a:off x="47354" y="1968774"/>
              <a:ext cx="132000" cy="312600"/>
            </a:xfrm>
            <a:prstGeom prst="straightConnector1">
              <a:avLst/>
            </a:prstGeom>
            <a:noFill/>
            <a:ln cap="flat" cmpd="sng" w="9525">
              <a:solidFill>
                <a:schemeClr val="accent1"/>
              </a:solidFill>
              <a:prstDash val="solid"/>
              <a:round/>
              <a:headEnd len="med" w="med" type="none"/>
              <a:tailEnd len="med" w="med" type="none"/>
            </a:ln>
          </p:spPr>
        </p:cxnSp>
        <p:sp>
          <p:nvSpPr>
            <p:cNvPr id="1538" name="Google Shape;1538;p10"/>
            <p:cNvSpPr/>
            <p:nvPr/>
          </p:nvSpPr>
          <p:spPr>
            <a:xfrm>
              <a:off x="552922"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
            <p:cNvSpPr/>
            <p:nvPr/>
          </p:nvSpPr>
          <p:spPr>
            <a:xfrm>
              <a:off x="-496171"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
            <p:cNvSpPr/>
            <p:nvPr/>
          </p:nvSpPr>
          <p:spPr>
            <a:xfrm>
              <a:off x="2651107"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
            <p:cNvSpPr/>
            <p:nvPr/>
          </p:nvSpPr>
          <p:spPr>
            <a:xfrm>
              <a:off x="1602015" y="-467123"/>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0"/>
            <p:cNvCxnSpPr>
              <a:endCxn id="1540" idx="0"/>
            </p:cNvCxnSpPr>
            <p:nvPr/>
          </p:nvCxnSpPr>
          <p:spPr>
            <a:xfrm>
              <a:off x="-496193" y="-165173"/>
              <a:ext cx="3841800" cy="0"/>
            </a:xfrm>
            <a:prstGeom prst="straightConnector1">
              <a:avLst/>
            </a:prstGeom>
            <a:noFill/>
            <a:ln cap="flat" cmpd="sng" w="9525">
              <a:solidFill>
                <a:schemeClr val="accent1"/>
              </a:solidFill>
              <a:prstDash val="solid"/>
              <a:round/>
              <a:headEnd len="med" w="med" type="none"/>
              <a:tailEnd len="med" w="med" type="none"/>
            </a:ln>
          </p:spPr>
        </p:cxnSp>
        <p:cxnSp>
          <p:nvCxnSpPr>
            <p:cNvPr id="1543" name="Google Shape;1543;p10"/>
            <p:cNvCxnSpPr>
              <a:stCxn id="1522" idx="5"/>
              <a:endCxn id="1538" idx="2"/>
            </p:cNvCxnSpPr>
            <p:nvPr/>
          </p:nvCxnSpPr>
          <p:spPr>
            <a:xfrm flipH="1" rot="10800000">
              <a:off x="57190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44" name="Google Shape;1544;p10"/>
            <p:cNvCxnSpPr>
              <a:stCxn id="1521" idx="4"/>
              <a:endCxn id="1538" idx="1"/>
            </p:cNvCxnSpPr>
            <p:nvPr/>
          </p:nvCxnSpPr>
          <p:spPr>
            <a:xfrm rot="10800000">
              <a:off x="109644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45" name="Google Shape;1545;p10"/>
            <p:cNvCxnSpPr>
              <a:stCxn id="1521" idx="5"/>
              <a:endCxn id="1541" idx="2"/>
            </p:cNvCxnSpPr>
            <p:nvPr/>
          </p:nvCxnSpPr>
          <p:spPr>
            <a:xfrm flipH="1" rot="10800000">
              <a:off x="1620997"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46" name="Google Shape;1546;p10"/>
            <p:cNvCxnSpPr>
              <a:stCxn id="1522" idx="4"/>
              <a:endCxn id="1539" idx="1"/>
            </p:cNvCxnSpPr>
            <p:nvPr/>
          </p:nvCxnSpPr>
          <p:spPr>
            <a:xfrm rot="10800000">
              <a:off x="47354"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47" name="Google Shape;1547;p10"/>
            <p:cNvCxnSpPr>
              <a:stCxn id="1520" idx="5"/>
              <a:endCxn id="1540" idx="2"/>
            </p:cNvCxnSpPr>
            <p:nvPr/>
          </p:nvCxnSpPr>
          <p:spPr>
            <a:xfrm flipH="1" rot="10800000">
              <a:off x="2670090" y="136674"/>
              <a:ext cx="132000" cy="311400"/>
            </a:xfrm>
            <a:prstGeom prst="straightConnector1">
              <a:avLst/>
            </a:prstGeom>
            <a:noFill/>
            <a:ln cap="flat" cmpd="sng" w="9525">
              <a:solidFill>
                <a:schemeClr val="accent1"/>
              </a:solidFill>
              <a:prstDash val="solid"/>
              <a:round/>
              <a:headEnd len="med" w="med" type="none"/>
              <a:tailEnd len="med" w="med" type="none"/>
            </a:ln>
          </p:spPr>
        </p:cxnSp>
        <p:cxnSp>
          <p:nvCxnSpPr>
            <p:cNvPr id="1548" name="Google Shape;1548;p10"/>
            <p:cNvCxnSpPr>
              <a:stCxn id="1520" idx="4"/>
              <a:endCxn id="1541" idx="1"/>
            </p:cNvCxnSpPr>
            <p:nvPr/>
          </p:nvCxnSpPr>
          <p:spPr>
            <a:xfrm rot="10800000">
              <a:off x="2145540" y="136674"/>
              <a:ext cx="132000" cy="311400"/>
            </a:xfrm>
            <a:prstGeom prst="straightConnector1">
              <a:avLst/>
            </a:prstGeom>
            <a:noFill/>
            <a:ln cap="flat" cmpd="sng" w="9525">
              <a:solidFill>
                <a:schemeClr val="accent1"/>
              </a:solidFill>
              <a:prstDash val="solid"/>
              <a:round/>
              <a:headEnd len="med" w="med" type="none"/>
              <a:tailEnd len="med" w="med" type="none"/>
            </a:ln>
          </p:spPr>
        </p:cxnSp>
        <p:sp>
          <p:nvSpPr>
            <p:cNvPr id="1549" name="Google Shape;1549;p10"/>
            <p:cNvSpPr/>
            <p:nvPr/>
          </p:nvSpPr>
          <p:spPr>
            <a:xfrm>
              <a:off x="-496171" y="3198027"/>
              <a:ext cx="694500" cy="603900"/>
            </a:xfrm>
            <a:prstGeom prst="hexagon">
              <a:avLst>
                <a:gd fmla="val 25000" name="adj"/>
                <a:gd fmla="val 115470" name="vf"/>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445025"/>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1pPr>
            <a:lvl2pPr lvl="1"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2pPr>
            <a:lvl3pPr lvl="2"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3pPr>
            <a:lvl4pPr lvl="3"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4pPr>
            <a:lvl5pPr lvl="4"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5pPr>
            <a:lvl6pPr lvl="5"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6pPr>
            <a:lvl7pPr lvl="6"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7pPr>
            <a:lvl8pPr lvl="7"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8pPr>
            <a:lvl9pPr lvl="8" algn="ctr">
              <a:spcBef>
                <a:spcPts val="0"/>
              </a:spcBef>
              <a:spcAft>
                <a:spcPts val="0"/>
              </a:spcAft>
              <a:buClr>
                <a:schemeClr val="accent1"/>
              </a:buClr>
              <a:buSzPts val="2800"/>
              <a:buFont typeface="Fjalla One"/>
              <a:buNone/>
              <a:defRPr b="1" sz="2800">
                <a:solidFill>
                  <a:schemeClr val="accent1"/>
                </a:solidFill>
                <a:latin typeface="Fjalla One"/>
                <a:ea typeface="Fjalla One"/>
                <a:cs typeface="Fjalla One"/>
                <a:sym typeface="Fjalla One"/>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1pPr>
            <a:lvl2pPr indent="-323850" lvl="1" marL="9144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2pPr>
            <a:lvl3pPr indent="-323850" lvl="2" marL="13716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3pPr>
            <a:lvl4pPr indent="-323850" lvl="3" marL="18288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4pPr>
            <a:lvl5pPr indent="-323850" lvl="4" marL="22860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5pPr>
            <a:lvl6pPr indent="-323850" lvl="5" marL="27432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6pPr>
            <a:lvl7pPr indent="-323850" lvl="6" marL="32004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7pPr>
            <a:lvl8pPr indent="-323850" lvl="7" marL="36576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8pPr>
            <a:lvl9pPr indent="-323850" lvl="8" marL="4114800">
              <a:lnSpc>
                <a:spcPct val="100000"/>
              </a:lnSpc>
              <a:spcBef>
                <a:spcPts val="0"/>
              </a:spcBef>
              <a:spcAft>
                <a:spcPts val="0"/>
              </a:spcAft>
              <a:buClr>
                <a:schemeClr val="accent1"/>
              </a:buClr>
              <a:buSzPts val="1500"/>
              <a:buFont typeface="Lexend Deca"/>
              <a:buChar char="■"/>
              <a:defRPr sz="1500">
                <a:solidFill>
                  <a:schemeClr val="accent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drive.google.com/file/d/1Uie340nAuQvVhYhNWS4fOvOUZZ9_8ic6/view" TargetMode="External"/><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drive.google.com/file/d/1m80Lkh70FdKA2MJmyRi-YSMRrBTDgUUn/view" TargetMode="External"/><Relationship Id="rId5"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6.png"/><Relationship Id="rId12"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18.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drive.google.com/file/d/1H96g2BeoeAtb3tlQIr5qe4wVJMt9x2gy/view" TargetMode="Externa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sp>
        <p:nvSpPr>
          <p:cNvPr id="3655" name="Google Shape;3655;p23"/>
          <p:cNvSpPr txBox="1"/>
          <p:nvPr>
            <p:ph type="ctrTitle"/>
          </p:nvPr>
        </p:nvSpPr>
        <p:spPr>
          <a:xfrm>
            <a:off x="1121775" y="1112150"/>
            <a:ext cx="3575400" cy="291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highlight>
                  <a:srgbClr val="4DAD23"/>
                </a:highlight>
              </a:rPr>
              <a:t>ScoreSense</a:t>
            </a:r>
            <a:r>
              <a:rPr lang="en">
                <a:solidFill>
                  <a:schemeClr val="accent2"/>
                </a:solidFill>
              </a:rPr>
              <a:t> </a:t>
            </a:r>
            <a:endParaRPr>
              <a:solidFill>
                <a:schemeClr val="accent2"/>
              </a:solidFill>
            </a:endParaRPr>
          </a:p>
          <a:p>
            <a:pPr indent="0" lvl="0" marL="0" rtl="0" algn="l">
              <a:spcBef>
                <a:spcPts val="0"/>
              </a:spcBef>
              <a:spcAft>
                <a:spcPts val="0"/>
              </a:spcAft>
              <a:buNone/>
            </a:pPr>
            <a:r>
              <a:rPr lang="en">
                <a:solidFill>
                  <a:srgbClr val="4DAD23"/>
                </a:solidFill>
              </a:rPr>
              <a:t>Goal Line Detection using RFID </a:t>
            </a:r>
            <a:endParaRPr>
              <a:solidFill>
                <a:srgbClr val="4DAD23"/>
              </a:solidFill>
            </a:endParaRPr>
          </a:p>
        </p:txBody>
      </p:sp>
      <p:sp>
        <p:nvSpPr>
          <p:cNvPr id="3656" name="Google Shape;3656;p23"/>
          <p:cNvSpPr txBox="1"/>
          <p:nvPr>
            <p:ph idx="1" type="subTitle"/>
          </p:nvPr>
        </p:nvSpPr>
        <p:spPr>
          <a:xfrm>
            <a:off x="4651375" y="3400225"/>
            <a:ext cx="2347500" cy="5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Teddy &amp; Kendall</a:t>
            </a:r>
            <a:endParaRPr/>
          </a:p>
        </p:txBody>
      </p:sp>
      <p:grpSp>
        <p:nvGrpSpPr>
          <p:cNvPr id="3657" name="Google Shape;3657;p23"/>
          <p:cNvGrpSpPr/>
          <p:nvPr/>
        </p:nvGrpSpPr>
        <p:grpSpPr>
          <a:xfrm>
            <a:off x="4651375" y="897835"/>
            <a:ext cx="2833493" cy="2386097"/>
            <a:chOff x="4408375" y="884560"/>
            <a:chExt cx="2833493" cy="2386097"/>
          </a:xfrm>
        </p:grpSpPr>
        <p:sp>
          <p:nvSpPr>
            <p:cNvPr id="3658" name="Google Shape;3658;p23"/>
            <p:cNvSpPr/>
            <p:nvPr/>
          </p:nvSpPr>
          <p:spPr>
            <a:xfrm>
              <a:off x="5712604" y="3175821"/>
              <a:ext cx="645513" cy="94836"/>
            </a:xfrm>
            <a:custGeom>
              <a:rect b="b" l="l" r="r" t="t"/>
              <a:pathLst>
                <a:path extrusionOk="0" h="2549" w="17349">
                  <a:moveTo>
                    <a:pt x="8669" y="0"/>
                  </a:moveTo>
                  <a:cubicBezTo>
                    <a:pt x="3882" y="0"/>
                    <a:pt x="1" y="572"/>
                    <a:pt x="1" y="1274"/>
                  </a:cubicBezTo>
                  <a:cubicBezTo>
                    <a:pt x="1" y="1977"/>
                    <a:pt x="3882" y="2548"/>
                    <a:pt x="8669" y="2548"/>
                  </a:cubicBezTo>
                  <a:cubicBezTo>
                    <a:pt x="13467" y="2548"/>
                    <a:pt x="17348" y="1977"/>
                    <a:pt x="17348" y="1274"/>
                  </a:cubicBezTo>
                  <a:cubicBezTo>
                    <a:pt x="17348" y="572"/>
                    <a:pt x="13467" y="0"/>
                    <a:pt x="8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3"/>
            <p:cNvSpPr/>
            <p:nvPr/>
          </p:nvSpPr>
          <p:spPr>
            <a:xfrm>
              <a:off x="4408375" y="2408595"/>
              <a:ext cx="427626" cy="191829"/>
            </a:xfrm>
            <a:custGeom>
              <a:rect b="b" l="l" r="r" t="t"/>
              <a:pathLst>
                <a:path extrusionOk="0" h="5156" w="11493">
                  <a:moveTo>
                    <a:pt x="6397" y="1"/>
                  </a:moveTo>
                  <a:cubicBezTo>
                    <a:pt x="3156" y="1"/>
                    <a:pt x="0" y="742"/>
                    <a:pt x="551" y="3560"/>
                  </a:cubicBezTo>
                  <a:cubicBezTo>
                    <a:pt x="945" y="4800"/>
                    <a:pt x="1909" y="5156"/>
                    <a:pt x="3100" y="5156"/>
                  </a:cubicBezTo>
                  <a:cubicBezTo>
                    <a:pt x="4707" y="5156"/>
                    <a:pt x="6727" y="4508"/>
                    <a:pt x="8324" y="4508"/>
                  </a:cubicBezTo>
                  <a:cubicBezTo>
                    <a:pt x="8544" y="4508"/>
                    <a:pt x="8755" y="4520"/>
                    <a:pt x="8956" y="4548"/>
                  </a:cubicBezTo>
                  <a:cubicBezTo>
                    <a:pt x="8986" y="4550"/>
                    <a:pt x="9016" y="4552"/>
                    <a:pt x="9046" y="4552"/>
                  </a:cubicBezTo>
                  <a:cubicBezTo>
                    <a:pt x="9819" y="4552"/>
                    <a:pt x="10921" y="3714"/>
                    <a:pt x="10921" y="3714"/>
                  </a:cubicBezTo>
                  <a:cubicBezTo>
                    <a:pt x="11338" y="3262"/>
                    <a:pt x="11492" y="2643"/>
                    <a:pt x="11326" y="2059"/>
                  </a:cubicBezTo>
                  <a:cubicBezTo>
                    <a:pt x="11076" y="988"/>
                    <a:pt x="10123" y="250"/>
                    <a:pt x="9028" y="142"/>
                  </a:cubicBezTo>
                  <a:cubicBezTo>
                    <a:pt x="8195" y="57"/>
                    <a:pt x="7293" y="1"/>
                    <a:pt x="639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3"/>
            <p:cNvSpPr/>
            <p:nvPr/>
          </p:nvSpPr>
          <p:spPr>
            <a:xfrm>
              <a:off x="5326998" y="2330797"/>
              <a:ext cx="269159" cy="277363"/>
            </a:xfrm>
            <a:custGeom>
              <a:rect b="b" l="l" r="r" t="t"/>
              <a:pathLst>
                <a:path extrusionOk="0" h="7455" w="7234">
                  <a:moveTo>
                    <a:pt x="1962" y="1"/>
                  </a:moveTo>
                  <a:cubicBezTo>
                    <a:pt x="1702" y="1"/>
                    <a:pt x="1458" y="58"/>
                    <a:pt x="1245" y="209"/>
                  </a:cubicBezTo>
                  <a:cubicBezTo>
                    <a:pt x="0" y="972"/>
                    <a:pt x="4498" y="7455"/>
                    <a:pt x="5893" y="7455"/>
                  </a:cubicBezTo>
                  <a:cubicBezTo>
                    <a:pt x="5979" y="7455"/>
                    <a:pt x="6054" y="7430"/>
                    <a:pt x="6114" y="7377"/>
                  </a:cubicBezTo>
                  <a:lnTo>
                    <a:pt x="7234" y="3079"/>
                  </a:lnTo>
                  <a:lnTo>
                    <a:pt x="5293" y="209"/>
                  </a:lnTo>
                  <a:lnTo>
                    <a:pt x="3019" y="209"/>
                  </a:lnTo>
                  <a:cubicBezTo>
                    <a:pt x="2657" y="96"/>
                    <a:pt x="2296" y="1"/>
                    <a:pt x="1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3"/>
            <p:cNvSpPr/>
            <p:nvPr/>
          </p:nvSpPr>
          <p:spPr>
            <a:xfrm>
              <a:off x="5227806" y="2330611"/>
              <a:ext cx="348411" cy="303295"/>
            </a:xfrm>
            <a:custGeom>
              <a:rect b="b" l="l" r="r" t="t"/>
              <a:pathLst>
                <a:path extrusionOk="0" h="8152" w="9364">
                  <a:moveTo>
                    <a:pt x="5566" y="0"/>
                  </a:moveTo>
                  <a:cubicBezTo>
                    <a:pt x="5566" y="0"/>
                    <a:pt x="2792" y="2346"/>
                    <a:pt x="1696" y="3596"/>
                  </a:cubicBezTo>
                  <a:cubicBezTo>
                    <a:pt x="1" y="5438"/>
                    <a:pt x="814" y="8151"/>
                    <a:pt x="2920" y="8151"/>
                  </a:cubicBezTo>
                  <a:cubicBezTo>
                    <a:pt x="3373" y="8151"/>
                    <a:pt x="3886" y="8026"/>
                    <a:pt x="4446" y="7739"/>
                  </a:cubicBezTo>
                  <a:cubicBezTo>
                    <a:pt x="7054" y="6537"/>
                    <a:pt x="9364" y="4727"/>
                    <a:pt x="9364" y="4727"/>
                  </a:cubicBezTo>
                  <a:cubicBezTo>
                    <a:pt x="9138" y="1917"/>
                    <a:pt x="7971" y="48"/>
                    <a:pt x="5566"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3"/>
            <p:cNvSpPr/>
            <p:nvPr/>
          </p:nvSpPr>
          <p:spPr>
            <a:xfrm>
              <a:off x="6081616" y="2362050"/>
              <a:ext cx="306143" cy="180333"/>
            </a:xfrm>
            <a:custGeom>
              <a:rect b="b" l="l" r="r" t="t"/>
              <a:pathLst>
                <a:path extrusionOk="0" h="4847" w="8228">
                  <a:moveTo>
                    <a:pt x="3477" y="0"/>
                  </a:moveTo>
                  <a:lnTo>
                    <a:pt x="1" y="2298"/>
                  </a:lnTo>
                  <a:cubicBezTo>
                    <a:pt x="1" y="2298"/>
                    <a:pt x="370" y="3441"/>
                    <a:pt x="453" y="3465"/>
                  </a:cubicBezTo>
                  <a:cubicBezTo>
                    <a:pt x="525" y="3489"/>
                    <a:pt x="1346" y="4596"/>
                    <a:pt x="1346" y="4596"/>
                  </a:cubicBezTo>
                  <a:cubicBezTo>
                    <a:pt x="1515" y="4771"/>
                    <a:pt x="1804" y="4846"/>
                    <a:pt x="2171" y="4846"/>
                  </a:cubicBezTo>
                  <a:cubicBezTo>
                    <a:pt x="4100" y="4846"/>
                    <a:pt x="8178" y="2758"/>
                    <a:pt x="8228" y="2108"/>
                  </a:cubicBezTo>
                  <a:lnTo>
                    <a:pt x="7549" y="643"/>
                  </a:lnTo>
                  <a:lnTo>
                    <a:pt x="3477"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3"/>
            <p:cNvSpPr/>
            <p:nvPr/>
          </p:nvSpPr>
          <p:spPr>
            <a:xfrm>
              <a:off x="6064798" y="2289535"/>
              <a:ext cx="321808" cy="330120"/>
            </a:xfrm>
            <a:custGeom>
              <a:rect b="b" l="l" r="r" t="t"/>
              <a:pathLst>
                <a:path extrusionOk="0" h="8873" w="8649">
                  <a:moveTo>
                    <a:pt x="5338" y="1"/>
                  </a:moveTo>
                  <a:cubicBezTo>
                    <a:pt x="2687" y="1"/>
                    <a:pt x="573" y="1466"/>
                    <a:pt x="0" y="3545"/>
                  </a:cubicBezTo>
                  <a:cubicBezTo>
                    <a:pt x="0" y="3545"/>
                    <a:pt x="2108" y="6093"/>
                    <a:pt x="3203" y="7450"/>
                  </a:cubicBezTo>
                  <a:cubicBezTo>
                    <a:pt x="3947" y="8415"/>
                    <a:pt x="4984" y="8873"/>
                    <a:pt x="5921" y="8873"/>
                  </a:cubicBezTo>
                  <a:cubicBezTo>
                    <a:pt x="7412" y="8873"/>
                    <a:pt x="8649" y="7713"/>
                    <a:pt x="8049" y="5593"/>
                  </a:cubicBezTo>
                  <a:cubicBezTo>
                    <a:pt x="7597" y="3712"/>
                    <a:pt x="7013" y="1878"/>
                    <a:pt x="6334" y="68"/>
                  </a:cubicBezTo>
                  <a:cubicBezTo>
                    <a:pt x="5996" y="23"/>
                    <a:pt x="5663" y="1"/>
                    <a:pt x="5338"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3"/>
            <p:cNvSpPr/>
            <p:nvPr/>
          </p:nvSpPr>
          <p:spPr>
            <a:xfrm>
              <a:off x="5373283" y="1990213"/>
              <a:ext cx="1014500" cy="615036"/>
            </a:xfrm>
            <a:custGeom>
              <a:rect b="b" l="l" r="r" t="t"/>
              <a:pathLst>
                <a:path extrusionOk="0" h="16531" w="27266">
                  <a:moveTo>
                    <a:pt x="11107" y="1"/>
                  </a:moveTo>
                  <a:cubicBezTo>
                    <a:pt x="10324" y="1"/>
                    <a:pt x="9554" y="62"/>
                    <a:pt x="8799" y="184"/>
                  </a:cubicBezTo>
                  <a:lnTo>
                    <a:pt x="1" y="9363"/>
                  </a:lnTo>
                  <a:cubicBezTo>
                    <a:pt x="180" y="9300"/>
                    <a:pt x="361" y="9269"/>
                    <a:pt x="542" y="9269"/>
                  </a:cubicBezTo>
                  <a:cubicBezTo>
                    <a:pt x="2326" y="9269"/>
                    <a:pt x="4157" y="12262"/>
                    <a:pt x="4870" y="16531"/>
                  </a:cubicBezTo>
                  <a:cubicBezTo>
                    <a:pt x="7871" y="15090"/>
                    <a:pt x="10812" y="13519"/>
                    <a:pt x="13431" y="11221"/>
                  </a:cubicBezTo>
                  <a:cubicBezTo>
                    <a:pt x="15086" y="12923"/>
                    <a:pt x="17503" y="13959"/>
                    <a:pt x="20384" y="14590"/>
                  </a:cubicBezTo>
                  <a:cubicBezTo>
                    <a:pt x="20763" y="12598"/>
                    <a:pt x="23258" y="11170"/>
                    <a:pt x="25211" y="11170"/>
                  </a:cubicBezTo>
                  <a:cubicBezTo>
                    <a:pt x="26083" y="11170"/>
                    <a:pt x="26847" y="11455"/>
                    <a:pt x="27266" y="12102"/>
                  </a:cubicBezTo>
                  <a:cubicBezTo>
                    <a:pt x="26314" y="8566"/>
                    <a:pt x="24635" y="6065"/>
                    <a:pt x="23385" y="4351"/>
                  </a:cubicBezTo>
                  <a:cubicBezTo>
                    <a:pt x="18943" y="1406"/>
                    <a:pt x="14859" y="1"/>
                    <a:pt x="11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3"/>
            <p:cNvSpPr/>
            <p:nvPr/>
          </p:nvSpPr>
          <p:spPr>
            <a:xfrm>
              <a:off x="5469982" y="1366676"/>
              <a:ext cx="145667" cy="215975"/>
            </a:xfrm>
            <a:custGeom>
              <a:rect b="b" l="l" r="r" t="t"/>
              <a:pathLst>
                <a:path extrusionOk="0" h="5805" w="3915">
                  <a:moveTo>
                    <a:pt x="962" y="0"/>
                  </a:moveTo>
                  <a:cubicBezTo>
                    <a:pt x="1" y="46"/>
                    <a:pt x="1259" y="5805"/>
                    <a:pt x="2827" y="5805"/>
                  </a:cubicBezTo>
                  <a:cubicBezTo>
                    <a:pt x="2891" y="5805"/>
                    <a:pt x="2956" y="5795"/>
                    <a:pt x="3021" y="5775"/>
                  </a:cubicBezTo>
                  <a:cubicBezTo>
                    <a:pt x="3903" y="5465"/>
                    <a:pt x="3760" y="3286"/>
                    <a:pt x="3914" y="1667"/>
                  </a:cubicBezTo>
                  <a:lnTo>
                    <a:pt x="9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3"/>
            <p:cNvSpPr/>
            <p:nvPr/>
          </p:nvSpPr>
          <p:spPr>
            <a:xfrm>
              <a:off x="5060527" y="1324596"/>
              <a:ext cx="665010" cy="249869"/>
            </a:xfrm>
            <a:custGeom>
              <a:rect b="b" l="l" r="r" t="t"/>
              <a:pathLst>
                <a:path extrusionOk="0" h="6716" w="17873">
                  <a:moveTo>
                    <a:pt x="15574" y="0"/>
                  </a:moveTo>
                  <a:lnTo>
                    <a:pt x="9323" y="2119"/>
                  </a:lnTo>
                  <a:lnTo>
                    <a:pt x="1156" y="393"/>
                  </a:lnTo>
                  <a:lnTo>
                    <a:pt x="1" y="3072"/>
                  </a:lnTo>
                  <a:cubicBezTo>
                    <a:pt x="1" y="3072"/>
                    <a:pt x="7217" y="6715"/>
                    <a:pt x="9341" y="6715"/>
                  </a:cubicBezTo>
                  <a:cubicBezTo>
                    <a:pt x="9351" y="6715"/>
                    <a:pt x="9361" y="6715"/>
                    <a:pt x="9371" y="6715"/>
                  </a:cubicBezTo>
                  <a:cubicBezTo>
                    <a:pt x="11455" y="6679"/>
                    <a:pt x="17872" y="4274"/>
                    <a:pt x="17872" y="4274"/>
                  </a:cubicBezTo>
                  <a:lnTo>
                    <a:pt x="15574" y="0"/>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3"/>
            <p:cNvSpPr/>
            <p:nvPr/>
          </p:nvSpPr>
          <p:spPr>
            <a:xfrm>
              <a:off x="4803617" y="1266480"/>
              <a:ext cx="370140" cy="180184"/>
            </a:xfrm>
            <a:custGeom>
              <a:rect b="b" l="l" r="r" t="t"/>
              <a:pathLst>
                <a:path extrusionOk="0" h="4843" w="9948">
                  <a:moveTo>
                    <a:pt x="4798" y="1"/>
                  </a:moveTo>
                  <a:cubicBezTo>
                    <a:pt x="4786" y="1"/>
                    <a:pt x="4774" y="1"/>
                    <a:pt x="4763" y="2"/>
                  </a:cubicBezTo>
                  <a:cubicBezTo>
                    <a:pt x="3941" y="62"/>
                    <a:pt x="2251" y="550"/>
                    <a:pt x="1905" y="740"/>
                  </a:cubicBezTo>
                  <a:cubicBezTo>
                    <a:pt x="1572" y="931"/>
                    <a:pt x="0" y="3157"/>
                    <a:pt x="0" y="3157"/>
                  </a:cubicBezTo>
                  <a:cubicBezTo>
                    <a:pt x="41" y="3311"/>
                    <a:pt x="179" y="3403"/>
                    <a:pt x="330" y="3403"/>
                  </a:cubicBezTo>
                  <a:cubicBezTo>
                    <a:pt x="355" y="3403"/>
                    <a:pt x="380" y="3401"/>
                    <a:pt x="405" y="3396"/>
                  </a:cubicBezTo>
                  <a:cubicBezTo>
                    <a:pt x="536" y="3612"/>
                    <a:pt x="682" y="3727"/>
                    <a:pt x="844" y="3727"/>
                  </a:cubicBezTo>
                  <a:cubicBezTo>
                    <a:pt x="976" y="3727"/>
                    <a:pt x="1119" y="3651"/>
                    <a:pt x="1274" y="3491"/>
                  </a:cubicBezTo>
                  <a:cubicBezTo>
                    <a:pt x="1596" y="3479"/>
                    <a:pt x="1881" y="3265"/>
                    <a:pt x="2167" y="2931"/>
                  </a:cubicBezTo>
                  <a:lnTo>
                    <a:pt x="2834" y="2300"/>
                  </a:lnTo>
                  <a:cubicBezTo>
                    <a:pt x="3382" y="2491"/>
                    <a:pt x="3953" y="2622"/>
                    <a:pt x="4548" y="2669"/>
                  </a:cubicBezTo>
                  <a:cubicBezTo>
                    <a:pt x="4798" y="2729"/>
                    <a:pt x="4870" y="2931"/>
                    <a:pt x="4668" y="3003"/>
                  </a:cubicBezTo>
                  <a:cubicBezTo>
                    <a:pt x="4668" y="3003"/>
                    <a:pt x="4248" y="2979"/>
                    <a:pt x="3834" y="2979"/>
                  </a:cubicBezTo>
                  <a:cubicBezTo>
                    <a:pt x="3525" y="2979"/>
                    <a:pt x="3218" y="2992"/>
                    <a:pt x="3096" y="3038"/>
                  </a:cubicBezTo>
                  <a:cubicBezTo>
                    <a:pt x="2822" y="3146"/>
                    <a:pt x="2441" y="3527"/>
                    <a:pt x="2489" y="3836"/>
                  </a:cubicBezTo>
                  <a:cubicBezTo>
                    <a:pt x="2519" y="4098"/>
                    <a:pt x="2719" y="4257"/>
                    <a:pt x="3133" y="4257"/>
                  </a:cubicBezTo>
                  <a:cubicBezTo>
                    <a:pt x="3208" y="4257"/>
                    <a:pt x="3291" y="4252"/>
                    <a:pt x="3382" y="4241"/>
                  </a:cubicBezTo>
                  <a:cubicBezTo>
                    <a:pt x="3625" y="4211"/>
                    <a:pt x="3894" y="4187"/>
                    <a:pt x="4168" y="4187"/>
                  </a:cubicBezTo>
                  <a:cubicBezTo>
                    <a:pt x="4538" y="4187"/>
                    <a:pt x="4916" y="4230"/>
                    <a:pt x="5251" y="4360"/>
                  </a:cubicBezTo>
                  <a:cubicBezTo>
                    <a:pt x="5773" y="4558"/>
                    <a:pt x="6469" y="4766"/>
                    <a:pt x="6937" y="4766"/>
                  </a:cubicBezTo>
                  <a:cubicBezTo>
                    <a:pt x="7003" y="4766"/>
                    <a:pt x="7064" y="4762"/>
                    <a:pt x="7120" y="4753"/>
                  </a:cubicBezTo>
                  <a:lnTo>
                    <a:pt x="8037" y="4836"/>
                  </a:lnTo>
                  <a:cubicBezTo>
                    <a:pt x="8085" y="4840"/>
                    <a:pt x="8133" y="4842"/>
                    <a:pt x="8179" y="4842"/>
                  </a:cubicBezTo>
                  <a:cubicBezTo>
                    <a:pt x="9488" y="4842"/>
                    <a:pt x="9947" y="3261"/>
                    <a:pt x="8751" y="2491"/>
                  </a:cubicBezTo>
                  <a:cubicBezTo>
                    <a:pt x="8751" y="2491"/>
                    <a:pt x="5671" y="1"/>
                    <a:pt x="4798"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3"/>
            <p:cNvSpPr/>
            <p:nvPr/>
          </p:nvSpPr>
          <p:spPr>
            <a:xfrm>
              <a:off x="4972385" y="1365783"/>
              <a:ext cx="52760" cy="11980"/>
            </a:xfrm>
            <a:custGeom>
              <a:rect b="b" l="l" r="r" t="t"/>
              <a:pathLst>
                <a:path extrusionOk="0" h="322" w="1418">
                  <a:moveTo>
                    <a:pt x="1" y="0"/>
                  </a:moveTo>
                  <a:cubicBezTo>
                    <a:pt x="251" y="48"/>
                    <a:pt x="286" y="250"/>
                    <a:pt x="132" y="322"/>
                  </a:cubicBezTo>
                  <a:cubicBezTo>
                    <a:pt x="346" y="292"/>
                    <a:pt x="560" y="277"/>
                    <a:pt x="774" y="277"/>
                  </a:cubicBezTo>
                  <a:cubicBezTo>
                    <a:pt x="989" y="277"/>
                    <a:pt x="1203" y="292"/>
                    <a:pt x="1417" y="322"/>
                  </a:cubicBezTo>
                  <a:cubicBezTo>
                    <a:pt x="977" y="107"/>
                    <a:pt x="489"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3"/>
            <p:cNvSpPr/>
            <p:nvPr/>
          </p:nvSpPr>
          <p:spPr>
            <a:xfrm>
              <a:off x="4836396" y="1310420"/>
              <a:ext cx="105893" cy="90371"/>
            </a:xfrm>
            <a:custGeom>
              <a:rect b="b" l="l" r="r" t="t"/>
              <a:pathLst>
                <a:path extrusionOk="0" h="2429" w="2846">
                  <a:moveTo>
                    <a:pt x="2846" y="0"/>
                  </a:moveTo>
                  <a:cubicBezTo>
                    <a:pt x="2846" y="0"/>
                    <a:pt x="1679" y="155"/>
                    <a:pt x="1346" y="369"/>
                  </a:cubicBezTo>
                  <a:cubicBezTo>
                    <a:pt x="1096" y="536"/>
                    <a:pt x="0" y="1929"/>
                    <a:pt x="250" y="2429"/>
                  </a:cubicBezTo>
                  <a:cubicBezTo>
                    <a:pt x="298" y="2393"/>
                    <a:pt x="346" y="2346"/>
                    <a:pt x="393" y="2298"/>
                  </a:cubicBezTo>
                  <a:cubicBezTo>
                    <a:pt x="167" y="1988"/>
                    <a:pt x="1131" y="667"/>
                    <a:pt x="1417" y="464"/>
                  </a:cubicBezTo>
                  <a:cubicBezTo>
                    <a:pt x="1715" y="274"/>
                    <a:pt x="2846" y="0"/>
                    <a:pt x="2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3"/>
            <p:cNvSpPr/>
            <p:nvPr/>
          </p:nvSpPr>
          <p:spPr>
            <a:xfrm>
              <a:off x="4813365" y="1294459"/>
              <a:ext cx="105000" cy="98705"/>
            </a:xfrm>
            <a:custGeom>
              <a:rect b="b" l="l" r="r" t="t"/>
              <a:pathLst>
                <a:path extrusionOk="0" h="2653" w="2822">
                  <a:moveTo>
                    <a:pt x="2822" y="0"/>
                  </a:moveTo>
                  <a:cubicBezTo>
                    <a:pt x="2429" y="0"/>
                    <a:pt x="2024" y="84"/>
                    <a:pt x="1655" y="262"/>
                  </a:cubicBezTo>
                  <a:cubicBezTo>
                    <a:pt x="1167" y="524"/>
                    <a:pt x="0" y="2644"/>
                    <a:pt x="0" y="2644"/>
                  </a:cubicBezTo>
                  <a:cubicBezTo>
                    <a:pt x="24" y="2650"/>
                    <a:pt x="48" y="2653"/>
                    <a:pt x="72" y="2653"/>
                  </a:cubicBezTo>
                  <a:cubicBezTo>
                    <a:pt x="95" y="2653"/>
                    <a:pt x="119" y="2650"/>
                    <a:pt x="143" y="2644"/>
                  </a:cubicBezTo>
                  <a:cubicBezTo>
                    <a:pt x="143" y="2644"/>
                    <a:pt x="1334" y="453"/>
                    <a:pt x="1691" y="310"/>
                  </a:cubicBezTo>
                  <a:cubicBezTo>
                    <a:pt x="2072" y="96"/>
                    <a:pt x="2822" y="0"/>
                    <a:pt x="28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3"/>
            <p:cNvSpPr/>
            <p:nvPr/>
          </p:nvSpPr>
          <p:spPr>
            <a:xfrm>
              <a:off x="5068972" y="1410058"/>
              <a:ext cx="49635" cy="39921"/>
            </a:xfrm>
            <a:custGeom>
              <a:rect b="b" l="l" r="r" t="t"/>
              <a:pathLst>
                <a:path extrusionOk="0" h="1073" w="1334">
                  <a:moveTo>
                    <a:pt x="1334" y="1"/>
                  </a:moveTo>
                  <a:lnTo>
                    <a:pt x="1334" y="1"/>
                  </a:lnTo>
                  <a:cubicBezTo>
                    <a:pt x="976" y="834"/>
                    <a:pt x="0" y="894"/>
                    <a:pt x="0" y="894"/>
                  </a:cubicBezTo>
                  <a:lnTo>
                    <a:pt x="488" y="1072"/>
                  </a:lnTo>
                  <a:cubicBezTo>
                    <a:pt x="976" y="894"/>
                    <a:pt x="1226" y="489"/>
                    <a:pt x="1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3"/>
            <p:cNvSpPr/>
            <p:nvPr/>
          </p:nvSpPr>
          <p:spPr>
            <a:xfrm>
              <a:off x="6357165" y="1426020"/>
              <a:ext cx="638853" cy="370376"/>
            </a:xfrm>
            <a:custGeom>
              <a:rect b="b" l="l" r="r" t="t"/>
              <a:pathLst>
                <a:path extrusionOk="0" h="9955" w="17170">
                  <a:moveTo>
                    <a:pt x="4001" y="1"/>
                  </a:moveTo>
                  <a:lnTo>
                    <a:pt x="0" y="2763"/>
                  </a:lnTo>
                  <a:cubicBezTo>
                    <a:pt x="0" y="2763"/>
                    <a:pt x="4644" y="7835"/>
                    <a:pt x="6466" y="8811"/>
                  </a:cubicBezTo>
                  <a:cubicBezTo>
                    <a:pt x="8299" y="9787"/>
                    <a:pt x="16967" y="9954"/>
                    <a:pt x="16967" y="9954"/>
                  </a:cubicBezTo>
                  <a:lnTo>
                    <a:pt x="17169" y="7037"/>
                  </a:lnTo>
                  <a:lnTo>
                    <a:pt x="8597" y="4739"/>
                  </a:lnTo>
                  <a:lnTo>
                    <a:pt x="4001"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3"/>
            <p:cNvSpPr/>
            <p:nvPr/>
          </p:nvSpPr>
          <p:spPr>
            <a:xfrm>
              <a:off x="6898479" y="1674631"/>
              <a:ext cx="343388" cy="195661"/>
            </a:xfrm>
            <a:custGeom>
              <a:rect b="b" l="l" r="r" t="t"/>
              <a:pathLst>
                <a:path extrusionOk="0" h="5259" w="9229">
                  <a:moveTo>
                    <a:pt x="5627" y="0"/>
                  </a:moveTo>
                  <a:cubicBezTo>
                    <a:pt x="4239" y="0"/>
                    <a:pt x="1751" y="522"/>
                    <a:pt x="1751" y="522"/>
                  </a:cubicBezTo>
                  <a:cubicBezTo>
                    <a:pt x="287" y="677"/>
                    <a:pt x="1" y="2403"/>
                    <a:pt x="1323" y="2939"/>
                  </a:cubicBezTo>
                  <a:lnTo>
                    <a:pt x="2180" y="3284"/>
                  </a:lnTo>
                  <a:cubicBezTo>
                    <a:pt x="2537" y="3546"/>
                    <a:pt x="3394" y="3713"/>
                    <a:pt x="4013" y="3772"/>
                  </a:cubicBezTo>
                  <a:cubicBezTo>
                    <a:pt x="4644" y="3844"/>
                    <a:pt x="5252" y="4201"/>
                    <a:pt x="5740" y="4534"/>
                  </a:cubicBezTo>
                  <a:cubicBezTo>
                    <a:pt x="5984" y="4701"/>
                    <a:pt x="6183" y="4775"/>
                    <a:pt x="6344" y="4775"/>
                  </a:cubicBezTo>
                  <a:cubicBezTo>
                    <a:pt x="6505" y="4775"/>
                    <a:pt x="6627" y="4701"/>
                    <a:pt x="6716" y="4570"/>
                  </a:cubicBezTo>
                  <a:cubicBezTo>
                    <a:pt x="6895" y="4320"/>
                    <a:pt x="6728" y="3808"/>
                    <a:pt x="6537" y="3594"/>
                  </a:cubicBezTo>
                  <a:cubicBezTo>
                    <a:pt x="6335" y="3367"/>
                    <a:pt x="5156" y="2832"/>
                    <a:pt x="5156" y="2832"/>
                  </a:cubicBezTo>
                  <a:cubicBezTo>
                    <a:pt x="5039" y="2705"/>
                    <a:pt x="5122" y="2586"/>
                    <a:pt x="5292" y="2586"/>
                  </a:cubicBezTo>
                  <a:cubicBezTo>
                    <a:pt x="5330" y="2586"/>
                    <a:pt x="5373" y="2592"/>
                    <a:pt x="5418" y="2605"/>
                  </a:cubicBezTo>
                  <a:cubicBezTo>
                    <a:pt x="5966" y="2820"/>
                    <a:pt x="6537" y="2963"/>
                    <a:pt x="7109" y="3046"/>
                  </a:cubicBezTo>
                  <a:lnTo>
                    <a:pt x="7407" y="3915"/>
                  </a:lnTo>
                  <a:cubicBezTo>
                    <a:pt x="7514" y="4332"/>
                    <a:pt x="7680" y="4665"/>
                    <a:pt x="7954" y="4808"/>
                  </a:cubicBezTo>
                  <a:cubicBezTo>
                    <a:pt x="8046" y="5115"/>
                    <a:pt x="8193" y="5258"/>
                    <a:pt x="8390" y="5258"/>
                  </a:cubicBezTo>
                  <a:cubicBezTo>
                    <a:pt x="8499" y="5258"/>
                    <a:pt x="8624" y="5214"/>
                    <a:pt x="8764" y="5130"/>
                  </a:cubicBezTo>
                  <a:cubicBezTo>
                    <a:pt x="8830" y="5185"/>
                    <a:pt x="8909" y="5212"/>
                    <a:pt x="8987" y="5212"/>
                  </a:cubicBezTo>
                  <a:cubicBezTo>
                    <a:pt x="9077" y="5212"/>
                    <a:pt x="9164" y="5176"/>
                    <a:pt x="9228" y="5106"/>
                  </a:cubicBezTo>
                  <a:cubicBezTo>
                    <a:pt x="9228" y="5106"/>
                    <a:pt x="8859" y="2415"/>
                    <a:pt x="8633" y="2082"/>
                  </a:cubicBezTo>
                  <a:cubicBezTo>
                    <a:pt x="8419" y="1760"/>
                    <a:pt x="7133" y="558"/>
                    <a:pt x="6430" y="129"/>
                  </a:cubicBezTo>
                  <a:cubicBezTo>
                    <a:pt x="6283" y="37"/>
                    <a:pt x="5994" y="0"/>
                    <a:pt x="5627"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3"/>
            <p:cNvSpPr/>
            <p:nvPr/>
          </p:nvSpPr>
          <p:spPr>
            <a:xfrm>
              <a:off x="7047788" y="1758270"/>
              <a:ext cx="52314" cy="21728"/>
            </a:xfrm>
            <a:custGeom>
              <a:rect b="b" l="l" r="r" t="t"/>
              <a:pathLst>
                <a:path extrusionOk="0" h="584" w="1406">
                  <a:moveTo>
                    <a:pt x="0" y="0"/>
                  </a:moveTo>
                  <a:lnTo>
                    <a:pt x="0" y="0"/>
                  </a:lnTo>
                  <a:cubicBezTo>
                    <a:pt x="405" y="131"/>
                    <a:pt x="786" y="334"/>
                    <a:pt x="1131" y="584"/>
                  </a:cubicBezTo>
                  <a:cubicBezTo>
                    <a:pt x="1050" y="471"/>
                    <a:pt x="1125" y="333"/>
                    <a:pt x="1306" y="333"/>
                  </a:cubicBezTo>
                  <a:cubicBezTo>
                    <a:pt x="1336" y="333"/>
                    <a:pt x="1369" y="337"/>
                    <a:pt x="1405" y="345"/>
                  </a:cubicBezTo>
                  <a:cubicBezTo>
                    <a:pt x="965" y="131"/>
                    <a:pt x="488" y="1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3"/>
            <p:cNvSpPr/>
            <p:nvPr/>
          </p:nvSpPr>
          <p:spPr>
            <a:xfrm>
              <a:off x="7151891" y="1736095"/>
              <a:ext cx="61616" cy="124525"/>
            </a:xfrm>
            <a:custGeom>
              <a:rect b="b" l="l" r="r" t="t"/>
              <a:pathLst>
                <a:path extrusionOk="0" h="3347" w="1656">
                  <a:moveTo>
                    <a:pt x="0" y="1"/>
                  </a:moveTo>
                  <a:lnTo>
                    <a:pt x="0" y="1"/>
                  </a:lnTo>
                  <a:cubicBezTo>
                    <a:pt x="1" y="1"/>
                    <a:pt x="881" y="751"/>
                    <a:pt x="1060" y="1061"/>
                  </a:cubicBezTo>
                  <a:cubicBezTo>
                    <a:pt x="1227" y="1370"/>
                    <a:pt x="1489" y="2989"/>
                    <a:pt x="1131" y="3156"/>
                  </a:cubicBezTo>
                  <a:cubicBezTo>
                    <a:pt x="1155" y="3216"/>
                    <a:pt x="1179" y="3287"/>
                    <a:pt x="1203" y="3347"/>
                  </a:cubicBezTo>
                  <a:cubicBezTo>
                    <a:pt x="1655" y="3001"/>
                    <a:pt x="1322" y="1275"/>
                    <a:pt x="1179" y="1001"/>
                  </a:cubicBezTo>
                  <a:cubicBezTo>
                    <a:pt x="977" y="668"/>
                    <a:pt x="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3"/>
            <p:cNvSpPr/>
            <p:nvPr/>
          </p:nvSpPr>
          <p:spPr>
            <a:xfrm>
              <a:off x="7180689" y="1732560"/>
              <a:ext cx="48742" cy="135575"/>
            </a:xfrm>
            <a:custGeom>
              <a:rect b="b" l="l" r="r" t="t"/>
              <a:pathLst>
                <a:path extrusionOk="0" h="3644" w="1310">
                  <a:moveTo>
                    <a:pt x="0" y="1"/>
                  </a:moveTo>
                  <a:cubicBezTo>
                    <a:pt x="0" y="1"/>
                    <a:pt x="631" y="429"/>
                    <a:pt x="869" y="786"/>
                  </a:cubicBezTo>
                  <a:cubicBezTo>
                    <a:pt x="1119" y="1084"/>
                    <a:pt x="1179" y="3573"/>
                    <a:pt x="1179" y="3573"/>
                  </a:cubicBezTo>
                  <a:cubicBezTo>
                    <a:pt x="1215" y="3608"/>
                    <a:pt x="1262" y="3632"/>
                    <a:pt x="1310" y="3644"/>
                  </a:cubicBezTo>
                  <a:cubicBezTo>
                    <a:pt x="1310" y="3644"/>
                    <a:pt x="1238" y="1227"/>
                    <a:pt x="917" y="763"/>
                  </a:cubicBezTo>
                  <a:cubicBezTo>
                    <a:pt x="667" y="441"/>
                    <a:pt x="357" y="17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3"/>
            <p:cNvSpPr/>
            <p:nvPr/>
          </p:nvSpPr>
          <p:spPr>
            <a:xfrm>
              <a:off x="6945025" y="1744094"/>
              <a:ext cx="34119" cy="52310"/>
            </a:xfrm>
            <a:custGeom>
              <a:rect b="b" l="l" r="r" t="t"/>
              <a:pathLst>
                <a:path extrusionOk="0" h="1406" w="917">
                  <a:moveTo>
                    <a:pt x="119" y="0"/>
                  </a:moveTo>
                  <a:cubicBezTo>
                    <a:pt x="0" y="488"/>
                    <a:pt x="36" y="965"/>
                    <a:pt x="381" y="1346"/>
                  </a:cubicBezTo>
                  <a:lnTo>
                    <a:pt x="917" y="1405"/>
                  </a:lnTo>
                  <a:cubicBezTo>
                    <a:pt x="917" y="1405"/>
                    <a:pt x="72" y="917"/>
                    <a:pt x="1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3"/>
            <p:cNvSpPr/>
            <p:nvPr/>
          </p:nvSpPr>
          <p:spPr>
            <a:xfrm>
              <a:off x="5505737" y="1197425"/>
              <a:ext cx="1094273" cy="954643"/>
            </a:xfrm>
            <a:custGeom>
              <a:rect b="b" l="l" r="r" t="t"/>
              <a:pathLst>
                <a:path extrusionOk="0" h="25659" w="29410">
                  <a:moveTo>
                    <a:pt x="13240" y="1"/>
                  </a:moveTo>
                  <a:cubicBezTo>
                    <a:pt x="13240" y="1"/>
                    <a:pt x="8192" y="977"/>
                    <a:pt x="6787" y="1311"/>
                  </a:cubicBezTo>
                  <a:cubicBezTo>
                    <a:pt x="5382" y="1632"/>
                    <a:pt x="1" y="4549"/>
                    <a:pt x="1" y="4549"/>
                  </a:cubicBezTo>
                  <a:cubicBezTo>
                    <a:pt x="14" y="4547"/>
                    <a:pt x="28" y="4546"/>
                    <a:pt x="42" y="4546"/>
                  </a:cubicBezTo>
                  <a:cubicBezTo>
                    <a:pt x="1148" y="4546"/>
                    <a:pt x="2754" y="10135"/>
                    <a:pt x="2060" y="10324"/>
                  </a:cubicBezTo>
                  <a:lnTo>
                    <a:pt x="6013" y="9252"/>
                  </a:lnTo>
                  <a:cubicBezTo>
                    <a:pt x="6013" y="9252"/>
                    <a:pt x="6371" y="14062"/>
                    <a:pt x="6228" y="16170"/>
                  </a:cubicBezTo>
                  <a:cubicBezTo>
                    <a:pt x="6085" y="18277"/>
                    <a:pt x="4073" y="21920"/>
                    <a:pt x="4073" y="21920"/>
                  </a:cubicBezTo>
                  <a:cubicBezTo>
                    <a:pt x="4073" y="21920"/>
                    <a:pt x="4606" y="21395"/>
                    <a:pt x="6567" y="21395"/>
                  </a:cubicBezTo>
                  <a:cubicBezTo>
                    <a:pt x="6931" y="21395"/>
                    <a:pt x="7344" y="21413"/>
                    <a:pt x="7811" y="21456"/>
                  </a:cubicBezTo>
                  <a:cubicBezTo>
                    <a:pt x="10812" y="21730"/>
                    <a:pt x="19825" y="25659"/>
                    <a:pt x="19825" y="25659"/>
                  </a:cubicBezTo>
                  <a:cubicBezTo>
                    <a:pt x="19825" y="25659"/>
                    <a:pt x="20765" y="20099"/>
                    <a:pt x="20718" y="17860"/>
                  </a:cubicBezTo>
                  <a:cubicBezTo>
                    <a:pt x="20682" y="15610"/>
                    <a:pt x="21230" y="13467"/>
                    <a:pt x="21884" y="11598"/>
                  </a:cubicBezTo>
                  <a:lnTo>
                    <a:pt x="22682" y="10205"/>
                  </a:lnTo>
                  <a:lnTo>
                    <a:pt x="25825" y="12824"/>
                  </a:lnTo>
                  <a:cubicBezTo>
                    <a:pt x="27218" y="11907"/>
                    <a:pt x="29207" y="9931"/>
                    <a:pt x="29409" y="8026"/>
                  </a:cubicBezTo>
                  <a:cubicBezTo>
                    <a:pt x="29373" y="7883"/>
                    <a:pt x="24956" y="3382"/>
                    <a:pt x="21980" y="2192"/>
                  </a:cubicBezTo>
                  <a:cubicBezTo>
                    <a:pt x="19003" y="1013"/>
                    <a:pt x="13240" y="1"/>
                    <a:pt x="13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3"/>
            <p:cNvSpPr/>
            <p:nvPr/>
          </p:nvSpPr>
          <p:spPr>
            <a:xfrm>
              <a:off x="5700661" y="1458352"/>
              <a:ext cx="28836" cy="91301"/>
            </a:xfrm>
            <a:custGeom>
              <a:rect b="b" l="l" r="r" t="t"/>
              <a:pathLst>
                <a:path extrusionOk="0" h="2454" w="775">
                  <a:moveTo>
                    <a:pt x="524" y="1"/>
                  </a:moveTo>
                  <a:lnTo>
                    <a:pt x="0" y="2453"/>
                  </a:lnTo>
                  <a:lnTo>
                    <a:pt x="774" y="2239"/>
                  </a:lnTo>
                  <a:lnTo>
                    <a:pt x="524"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3"/>
            <p:cNvSpPr/>
            <p:nvPr/>
          </p:nvSpPr>
          <p:spPr>
            <a:xfrm>
              <a:off x="6349203" y="1492023"/>
              <a:ext cx="38547" cy="103690"/>
            </a:xfrm>
            <a:custGeom>
              <a:rect b="b" l="l" r="r" t="t"/>
              <a:pathLst>
                <a:path extrusionOk="0" h="2787" w="1036">
                  <a:moveTo>
                    <a:pt x="1036" y="1"/>
                  </a:moveTo>
                  <a:lnTo>
                    <a:pt x="0" y="2287"/>
                  </a:lnTo>
                  <a:lnTo>
                    <a:pt x="607" y="2787"/>
                  </a:lnTo>
                  <a:lnTo>
                    <a:pt x="1036"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3"/>
            <p:cNvSpPr/>
            <p:nvPr/>
          </p:nvSpPr>
          <p:spPr>
            <a:xfrm>
              <a:off x="5840631" y="1800796"/>
              <a:ext cx="410250" cy="351290"/>
            </a:xfrm>
            <a:custGeom>
              <a:rect b="b" l="l" r="r" t="t"/>
              <a:pathLst>
                <a:path extrusionOk="0" h="9442" w="11026">
                  <a:moveTo>
                    <a:pt x="3204" y="0"/>
                  </a:moveTo>
                  <a:cubicBezTo>
                    <a:pt x="7037" y="2203"/>
                    <a:pt x="9692" y="4632"/>
                    <a:pt x="10585" y="8156"/>
                  </a:cubicBezTo>
                  <a:cubicBezTo>
                    <a:pt x="9800" y="6608"/>
                    <a:pt x="8335" y="5584"/>
                    <a:pt x="6573" y="4798"/>
                  </a:cubicBezTo>
                  <a:lnTo>
                    <a:pt x="6573" y="4798"/>
                  </a:lnTo>
                  <a:cubicBezTo>
                    <a:pt x="8419" y="5894"/>
                    <a:pt x="9776" y="7180"/>
                    <a:pt x="10371" y="8751"/>
                  </a:cubicBezTo>
                  <a:cubicBezTo>
                    <a:pt x="7871" y="6120"/>
                    <a:pt x="4180" y="4608"/>
                    <a:pt x="1" y="3548"/>
                  </a:cubicBezTo>
                  <a:lnTo>
                    <a:pt x="1" y="3548"/>
                  </a:lnTo>
                  <a:cubicBezTo>
                    <a:pt x="3835" y="4656"/>
                    <a:pt x="7383" y="6334"/>
                    <a:pt x="10335" y="9228"/>
                  </a:cubicBezTo>
                  <a:lnTo>
                    <a:pt x="10824" y="9442"/>
                  </a:lnTo>
                  <a:lnTo>
                    <a:pt x="11026" y="8132"/>
                  </a:lnTo>
                  <a:cubicBezTo>
                    <a:pt x="10121" y="3965"/>
                    <a:pt x="6704" y="1941"/>
                    <a:pt x="3204"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3"/>
            <p:cNvSpPr/>
            <p:nvPr/>
          </p:nvSpPr>
          <p:spPr>
            <a:xfrm>
              <a:off x="5923489" y="1231543"/>
              <a:ext cx="257439" cy="117903"/>
            </a:xfrm>
            <a:custGeom>
              <a:rect b="b" l="l" r="r" t="t"/>
              <a:pathLst>
                <a:path extrusionOk="0" h="3169" w="6919">
                  <a:moveTo>
                    <a:pt x="1119" y="1"/>
                  </a:moveTo>
                  <a:cubicBezTo>
                    <a:pt x="1119" y="1"/>
                    <a:pt x="0" y="2822"/>
                    <a:pt x="3477" y="3144"/>
                  </a:cubicBezTo>
                  <a:cubicBezTo>
                    <a:pt x="3650" y="3161"/>
                    <a:pt x="3814" y="3168"/>
                    <a:pt x="3968" y="3168"/>
                  </a:cubicBezTo>
                  <a:cubicBezTo>
                    <a:pt x="6919" y="3168"/>
                    <a:pt x="6596" y="298"/>
                    <a:pt x="6596" y="298"/>
                  </a:cubicBezTo>
                  <a:lnTo>
                    <a:pt x="1119"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3"/>
            <p:cNvSpPr/>
            <p:nvPr/>
          </p:nvSpPr>
          <p:spPr>
            <a:xfrm>
              <a:off x="5962407" y="1108391"/>
              <a:ext cx="219822" cy="223304"/>
            </a:xfrm>
            <a:custGeom>
              <a:rect b="b" l="l" r="r" t="t"/>
              <a:pathLst>
                <a:path extrusionOk="0" h="6002" w="5908">
                  <a:moveTo>
                    <a:pt x="466" y="1"/>
                  </a:moveTo>
                  <a:lnTo>
                    <a:pt x="14" y="3811"/>
                  </a:lnTo>
                  <a:cubicBezTo>
                    <a:pt x="0" y="5192"/>
                    <a:pt x="1489" y="6001"/>
                    <a:pt x="2925" y="6001"/>
                  </a:cubicBezTo>
                  <a:cubicBezTo>
                    <a:pt x="4026" y="6001"/>
                    <a:pt x="5095" y="5525"/>
                    <a:pt x="5431" y="4466"/>
                  </a:cubicBezTo>
                  <a:lnTo>
                    <a:pt x="5908" y="537"/>
                  </a:lnTo>
                  <a:lnTo>
                    <a:pt x="466"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3"/>
            <p:cNvSpPr/>
            <p:nvPr/>
          </p:nvSpPr>
          <p:spPr>
            <a:xfrm>
              <a:off x="5967764" y="1169074"/>
              <a:ext cx="206948" cy="132189"/>
            </a:xfrm>
            <a:custGeom>
              <a:rect b="b" l="l" r="r" t="t"/>
              <a:pathLst>
                <a:path extrusionOk="0" h="3553" w="5562">
                  <a:moveTo>
                    <a:pt x="132" y="1"/>
                  </a:moveTo>
                  <a:lnTo>
                    <a:pt x="1" y="1037"/>
                  </a:lnTo>
                  <a:cubicBezTo>
                    <a:pt x="777" y="2618"/>
                    <a:pt x="1749" y="3553"/>
                    <a:pt x="2892" y="3553"/>
                  </a:cubicBezTo>
                  <a:cubicBezTo>
                    <a:pt x="3643" y="3553"/>
                    <a:pt x="4467" y="3150"/>
                    <a:pt x="5359" y="2263"/>
                  </a:cubicBezTo>
                  <a:lnTo>
                    <a:pt x="5561" y="525"/>
                  </a:lnTo>
                  <a:lnTo>
                    <a:pt x="1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3"/>
            <p:cNvSpPr/>
            <p:nvPr/>
          </p:nvSpPr>
          <p:spPr>
            <a:xfrm>
              <a:off x="5919917" y="932965"/>
              <a:ext cx="323668" cy="358842"/>
            </a:xfrm>
            <a:custGeom>
              <a:rect b="b" l="l" r="r" t="t"/>
              <a:pathLst>
                <a:path extrusionOk="0" h="9645" w="8699">
                  <a:moveTo>
                    <a:pt x="4525" y="1"/>
                  </a:moveTo>
                  <a:lnTo>
                    <a:pt x="2668" y="60"/>
                  </a:lnTo>
                  <a:lnTo>
                    <a:pt x="1787" y="930"/>
                  </a:lnTo>
                  <a:lnTo>
                    <a:pt x="763" y="3430"/>
                  </a:lnTo>
                  <a:cubicBezTo>
                    <a:pt x="763" y="3430"/>
                    <a:pt x="723" y="3409"/>
                    <a:pt x="660" y="3409"/>
                  </a:cubicBezTo>
                  <a:cubicBezTo>
                    <a:pt x="551" y="3409"/>
                    <a:pt x="374" y="3471"/>
                    <a:pt x="215" y="3811"/>
                  </a:cubicBezTo>
                  <a:cubicBezTo>
                    <a:pt x="0" y="4305"/>
                    <a:pt x="164" y="5955"/>
                    <a:pt x="951" y="5955"/>
                  </a:cubicBezTo>
                  <a:cubicBezTo>
                    <a:pt x="1036" y="5955"/>
                    <a:pt x="1128" y="5936"/>
                    <a:pt x="1227" y="5895"/>
                  </a:cubicBezTo>
                  <a:lnTo>
                    <a:pt x="1227" y="5895"/>
                  </a:lnTo>
                  <a:cubicBezTo>
                    <a:pt x="1192" y="6406"/>
                    <a:pt x="1263" y="6907"/>
                    <a:pt x="1418" y="7383"/>
                  </a:cubicBezTo>
                  <a:cubicBezTo>
                    <a:pt x="1656" y="7978"/>
                    <a:pt x="2418" y="9228"/>
                    <a:pt x="3585" y="9597"/>
                  </a:cubicBezTo>
                  <a:cubicBezTo>
                    <a:pt x="3704" y="9633"/>
                    <a:pt x="3835" y="9645"/>
                    <a:pt x="3954" y="9645"/>
                  </a:cubicBezTo>
                  <a:cubicBezTo>
                    <a:pt x="5180" y="9562"/>
                    <a:pt x="6216" y="8526"/>
                    <a:pt x="6585" y="8014"/>
                  </a:cubicBezTo>
                  <a:cubicBezTo>
                    <a:pt x="6859" y="7585"/>
                    <a:pt x="7038" y="7109"/>
                    <a:pt x="7121" y="6609"/>
                  </a:cubicBezTo>
                  <a:cubicBezTo>
                    <a:pt x="7254" y="6705"/>
                    <a:pt x="7381" y="6747"/>
                    <a:pt x="7503" y="6747"/>
                  </a:cubicBezTo>
                  <a:cubicBezTo>
                    <a:pt x="8211" y="6747"/>
                    <a:pt x="8699" y="5321"/>
                    <a:pt x="8597" y="4823"/>
                  </a:cubicBezTo>
                  <a:cubicBezTo>
                    <a:pt x="8514" y="4369"/>
                    <a:pt x="8301" y="4319"/>
                    <a:pt x="8210" y="4319"/>
                  </a:cubicBezTo>
                  <a:cubicBezTo>
                    <a:pt x="8185" y="4319"/>
                    <a:pt x="8169" y="4323"/>
                    <a:pt x="8169" y="4323"/>
                  </a:cubicBezTo>
                  <a:lnTo>
                    <a:pt x="7764" y="1656"/>
                  </a:lnTo>
                  <a:lnTo>
                    <a:pt x="7121" y="596"/>
                  </a:lnTo>
                  <a:lnTo>
                    <a:pt x="5335" y="96"/>
                  </a:lnTo>
                  <a:lnTo>
                    <a:pt x="5109" y="72"/>
                  </a:lnTo>
                  <a:lnTo>
                    <a:pt x="4740" y="25"/>
                  </a:lnTo>
                  <a:lnTo>
                    <a:pt x="4525"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3"/>
            <p:cNvSpPr/>
            <p:nvPr/>
          </p:nvSpPr>
          <p:spPr>
            <a:xfrm>
              <a:off x="6184826" y="1144742"/>
              <a:ext cx="12018" cy="38991"/>
            </a:xfrm>
            <a:custGeom>
              <a:rect b="b" l="l" r="r" t="t"/>
              <a:pathLst>
                <a:path extrusionOk="0" h="1048" w="323">
                  <a:moveTo>
                    <a:pt x="180" y="0"/>
                  </a:moveTo>
                  <a:lnTo>
                    <a:pt x="1" y="905"/>
                  </a:lnTo>
                  <a:cubicBezTo>
                    <a:pt x="84" y="988"/>
                    <a:pt x="203" y="1036"/>
                    <a:pt x="322" y="1048"/>
                  </a:cubicBezTo>
                  <a:lnTo>
                    <a:pt x="180" y="0"/>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3"/>
            <p:cNvSpPr/>
            <p:nvPr/>
          </p:nvSpPr>
          <p:spPr>
            <a:xfrm>
              <a:off x="5953142" y="1117693"/>
              <a:ext cx="14213" cy="36796"/>
            </a:xfrm>
            <a:custGeom>
              <a:rect b="b" l="l" r="r" t="t"/>
              <a:pathLst>
                <a:path extrusionOk="0" h="989" w="382">
                  <a:moveTo>
                    <a:pt x="382" y="1"/>
                  </a:moveTo>
                  <a:lnTo>
                    <a:pt x="1" y="977"/>
                  </a:lnTo>
                  <a:cubicBezTo>
                    <a:pt x="33" y="984"/>
                    <a:pt x="68" y="988"/>
                    <a:pt x="103" y="988"/>
                  </a:cubicBezTo>
                  <a:cubicBezTo>
                    <a:pt x="184" y="988"/>
                    <a:pt x="268" y="967"/>
                    <a:pt x="334" y="918"/>
                  </a:cubicBezTo>
                  <a:lnTo>
                    <a:pt x="382" y="1"/>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3"/>
            <p:cNvSpPr/>
            <p:nvPr/>
          </p:nvSpPr>
          <p:spPr>
            <a:xfrm>
              <a:off x="5922150" y="884560"/>
              <a:ext cx="353471" cy="253329"/>
            </a:xfrm>
            <a:custGeom>
              <a:rect b="b" l="l" r="r" t="t"/>
              <a:pathLst>
                <a:path extrusionOk="0" h="6809" w="9500">
                  <a:moveTo>
                    <a:pt x="3543" y="0"/>
                  </a:moveTo>
                  <a:cubicBezTo>
                    <a:pt x="3224" y="0"/>
                    <a:pt x="2789" y="83"/>
                    <a:pt x="2084" y="361"/>
                  </a:cubicBezTo>
                  <a:cubicBezTo>
                    <a:pt x="1144" y="909"/>
                    <a:pt x="1548" y="1826"/>
                    <a:pt x="929" y="2183"/>
                  </a:cubicBezTo>
                  <a:cubicBezTo>
                    <a:pt x="1" y="2731"/>
                    <a:pt x="239" y="4969"/>
                    <a:pt x="239" y="4969"/>
                  </a:cubicBezTo>
                  <a:cubicBezTo>
                    <a:pt x="331" y="4802"/>
                    <a:pt x="439" y="4707"/>
                    <a:pt x="577" y="4707"/>
                  </a:cubicBezTo>
                  <a:cubicBezTo>
                    <a:pt x="616" y="4707"/>
                    <a:pt x="658" y="4715"/>
                    <a:pt x="703" y="4731"/>
                  </a:cubicBezTo>
                  <a:cubicBezTo>
                    <a:pt x="989" y="4874"/>
                    <a:pt x="1013" y="5398"/>
                    <a:pt x="1024" y="5945"/>
                  </a:cubicBezTo>
                  <a:cubicBezTo>
                    <a:pt x="1024" y="5945"/>
                    <a:pt x="1073" y="6065"/>
                    <a:pt x="1134" y="6065"/>
                  </a:cubicBezTo>
                  <a:cubicBezTo>
                    <a:pt x="1212" y="6065"/>
                    <a:pt x="1311" y="5870"/>
                    <a:pt x="1358" y="4981"/>
                  </a:cubicBezTo>
                  <a:cubicBezTo>
                    <a:pt x="1608" y="3576"/>
                    <a:pt x="2048" y="2683"/>
                    <a:pt x="2727" y="2385"/>
                  </a:cubicBezTo>
                  <a:cubicBezTo>
                    <a:pt x="2760" y="2371"/>
                    <a:pt x="2792" y="2365"/>
                    <a:pt x="2825" y="2365"/>
                  </a:cubicBezTo>
                  <a:cubicBezTo>
                    <a:pt x="3293" y="2365"/>
                    <a:pt x="3865" y="3718"/>
                    <a:pt x="7359" y="4219"/>
                  </a:cubicBezTo>
                  <a:cubicBezTo>
                    <a:pt x="7430" y="4707"/>
                    <a:pt x="7442" y="5207"/>
                    <a:pt x="7406" y="5707"/>
                  </a:cubicBezTo>
                  <a:cubicBezTo>
                    <a:pt x="7230" y="6622"/>
                    <a:pt x="7296" y="6809"/>
                    <a:pt x="7378" y="6809"/>
                  </a:cubicBezTo>
                  <a:cubicBezTo>
                    <a:pt x="7436" y="6809"/>
                    <a:pt x="7501" y="6719"/>
                    <a:pt x="7501" y="6719"/>
                  </a:cubicBezTo>
                  <a:cubicBezTo>
                    <a:pt x="7644" y="6195"/>
                    <a:pt x="7799" y="5695"/>
                    <a:pt x="8109" y="5612"/>
                  </a:cubicBezTo>
                  <a:cubicBezTo>
                    <a:pt x="8123" y="5610"/>
                    <a:pt x="8138" y="5609"/>
                    <a:pt x="8152" y="5609"/>
                  </a:cubicBezTo>
                  <a:cubicBezTo>
                    <a:pt x="8330" y="5609"/>
                    <a:pt x="8446" y="5747"/>
                    <a:pt x="8502" y="5957"/>
                  </a:cubicBezTo>
                  <a:cubicBezTo>
                    <a:pt x="8502" y="5957"/>
                    <a:pt x="8502" y="5957"/>
                    <a:pt x="8502" y="5957"/>
                  </a:cubicBezTo>
                  <a:cubicBezTo>
                    <a:pt x="8506" y="5957"/>
                    <a:pt x="9499" y="3122"/>
                    <a:pt x="8394" y="2385"/>
                  </a:cubicBezTo>
                  <a:cubicBezTo>
                    <a:pt x="7644" y="1885"/>
                    <a:pt x="7859" y="1123"/>
                    <a:pt x="7061" y="576"/>
                  </a:cubicBezTo>
                  <a:cubicBezTo>
                    <a:pt x="6445" y="203"/>
                    <a:pt x="6054" y="115"/>
                    <a:pt x="5705" y="115"/>
                  </a:cubicBezTo>
                  <a:cubicBezTo>
                    <a:pt x="5398" y="115"/>
                    <a:pt x="5124" y="183"/>
                    <a:pt x="4758" y="183"/>
                  </a:cubicBezTo>
                  <a:cubicBezTo>
                    <a:pt x="4744" y="183"/>
                    <a:pt x="4730" y="183"/>
                    <a:pt x="4715" y="183"/>
                  </a:cubicBezTo>
                  <a:cubicBezTo>
                    <a:pt x="4239" y="183"/>
                    <a:pt x="4017" y="0"/>
                    <a:pt x="35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3"/>
            <p:cNvSpPr/>
            <p:nvPr/>
          </p:nvSpPr>
          <p:spPr>
            <a:xfrm>
              <a:off x="5872963" y="2297386"/>
              <a:ext cx="125426" cy="128915"/>
            </a:xfrm>
            <a:custGeom>
              <a:rect b="b" l="l" r="r" t="t"/>
              <a:pathLst>
                <a:path extrusionOk="0" h="3465" w="3371">
                  <a:moveTo>
                    <a:pt x="3370" y="0"/>
                  </a:moveTo>
                  <a:lnTo>
                    <a:pt x="1" y="2965"/>
                  </a:lnTo>
                  <a:lnTo>
                    <a:pt x="537" y="3465"/>
                  </a:lnTo>
                  <a:lnTo>
                    <a:pt x="3370" y="0"/>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3"/>
            <p:cNvSpPr/>
            <p:nvPr/>
          </p:nvSpPr>
          <p:spPr>
            <a:xfrm>
              <a:off x="5662115" y="2230936"/>
              <a:ext cx="423124" cy="49817"/>
            </a:xfrm>
            <a:custGeom>
              <a:rect b="b" l="l" r="r" t="t"/>
              <a:pathLst>
                <a:path extrusionOk="0" h="1339" w="11372">
                  <a:moveTo>
                    <a:pt x="1" y="0"/>
                  </a:moveTo>
                  <a:cubicBezTo>
                    <a:pt x="64" y="0"/>
                    <a:pt x="2477" y="1339"/>
                    <a:pt x="5825" y="1339"/>
                  </a:cubicBezTo>
                  <a:cubicBezTo>
                    <a:pt x="7499" y="1339"/>
                    <a:pt x="9407" y="1004"/>
                    <a:pt x="11371" y="0"/>
                  </a:cubicBezTo>
                  <a:lnTo>
                    <a:pt x="11371" y="0"/>
                  </a:lnTo>
                  <a:cubicBezTo>
                    <a:pt x="9600" y="679"/>
                    <a:pt x="7765" y="1027"/>
                    <a:pt x="5867" y="1027"/>
                  </a:cubicBezTo>
                  <a:cubicBezTo>
                    <a:pt x="4003" y="1027"/>
                    <a:pt x="2079" y="691"/>
                    <a:pt x="96"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3"/>
            <p:cNvSpPr/>
            <p:nvPr/>
          </p:nvSpPr>
          <p:spPr>
            <a:xfrm>
              <a:off x="5961142" y="2339019"/>
              <a:ext cx="63811" cy="144876"/>
            </a:xfrm>
            <a:custGeom>
              <a:rect b="b" l="l" r="r" t="t"/>
              <a:pathLst>
                <a:path extrusionOk="0" h="3894" w="1715">
                  <a:moveTo>
                    <a:pt x="1000" y="0"/>
                  </a:moveTo>
                  <a:lnTo>
                    <a:pt x="1000" y="0"/>
                  </a:lnTo>
                  <a:cubicBezTo>
                    <a:pt x="727" y="179"/>
                    <a:pt x="0" y="2167"/>
                    <a:pt x="1715" y="3894"/>
                  </a:cubicBezTo>
                  <a:cubicBezTo>
                    <a:pt x="893" y="2572"/>
                    <a:pt x="608" y="1274"/>
                    <a:pt x="1000"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3"/>
            <p:cNvSpPr/>
            <p:nvPr/>
          </p:nvSpPr>
          <p:spPr>
            <a:xfrm>
              <a:off x="5736081" y="2086948"/>
              <a:ext cx="456796" cy="89552"/>
            </a:xfrm>
            <a:custGeom>
              <a:rect b="b" l="l" r="r" t="t"/>
              <a:pathLst>
                <a:path extrusionOk="0" h="2407" w="12277">
                  <a:moveTo>
                    <a:pt x="1" y="1"/>
                  </a:moveTo>
                  <a:cubicBezTo>
                    <a:pt x="1" y="1"/>
                    <a:pt x="1545" y="2407"/>
                    <a:pt x="4582" y="2407"/>
                  </a:cubicBezTo>
                  <a:cubicBezTo>
                    <a:pt x="4756" y="2407"/>
                    <a:pt x="4936" y="2399"/>
                    <a:pt x="5121" y="2382"/>
                  </a:cubicBezTo>
                  <a:cubicBezTo>
                    <a:pt x="8033" y="2079"/>
                    <a:pt x="9324" y="1454"/>
                    <a:pt x="10930" y="1454"/>
                  </a:cubicBezTo>
                  <a:cubicBezTo>
                    <a:pt x="11346" y="1454"/>
                    <a:pt x="11784" y="1496"/>
                    <a:pt x="12276" y="1596"/>
                  </a:cubicBezTo>
                  <a:cubicBezTo>
                    <a:pt x="11879" y="1387"/>
                    <a:pt x="11353" y="1307"/>
                    <a:pt x="10744" y="1307"/>
                  </a:cubicBezTo>
                  <a:cubicBezTo>
                    <a:pt x="9199" y="1307"/>
                    <a:pt x="7124" y="1825"/>
                    <a:pt x="5287" y="2072"/>
                  </a:cubicBezTo>
                  <a:cubicBezTo>
                    <a:pt x="5056" y="2098"/>
                    <a:pt x="4832" y="2110"/>
                    <a:pt x="4614" y="2110"/>
                  </a:cubicBezTo>
                  <a:cubicBezTo>
                    <a:pt x="1730" y="2110"/>
                    <a:pt x="1" y="1"/>
                    <a:pt x="1"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3"/>
            <p:cNvSpPr/>
            <p:nvPr/>
          </p:nvSpPr>
          <p:spPr>
            <a:xfrm>
              <a:off x="5921703" y="2535691"/>
              <a:ext cx="448797" cy="582816"/>
            </a:xfrm>
            <a:custGeom>
              <a:rect b="b" l="l" r="r" t="t"/>
              <a:pathLst>
                <a:path extrusionOk="0" h="15665" w="12062">
                  <a:moveTo>
                    <a:pt x="8204" y="1"/>
                  </a:moveTo>
                  <a:cubicBezTo>
                    <a:pt x="4299" y="2644"/>
                    <a:pt x="4180" y="8406"/>
                    <a:pt x="1" y="15169"/>
                  </a:cubicBezTo>
                  <a:cubicBezTo>
                    <a:pt x="544" y="15417"/>
                    <a:pt x="1087" y="15664"/>
                    <a:pt x="1710" y="15664"/>
                  </a:cubicBezTo>
                  <a:cubicBezTo>
                    <a:pt x="2166" y="15664"/>
                    <a:pt x="2665" y="15531"/>
                    <a:pt x="3239" y="15169"/>
                  </a:cubicBezTo>
                  <a:cubicBezTo>
                    <a:pt x="7085" y="10835"/>
                    <a:pt x="11895" y="4811"/>
                    <a:pt x="12062" y="36"/>
                  </a:cubicBezTo>
                  <a:lnTo>
                    <a:pt x="8204"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3"/>
            <p:cNvSpPr/>
            <p:nvPr/>
          </p:nvSpPr>
          <p:spPr>
            <a:xfrm>
              <a:off x="5921703" y="2585882"/>
              <a:ext cx="430640" cy="532627"/>
            </a:xfrm>
            <a:custGeom>
              <a:rect b="b" l="l" r="r" t="t"/>
              <a:pathLst>
                <a:path extrusionOk="0" h="14316" w="11574">
                  <a:moveTo>
                    <a:pt x="8010" y="0"/>
                  </a:moveTo>
                  <a:cubicBezTo>
                    <a:pt x="7557" y="0"/>
                    <a:pt x="7085" y="40"/>
                    <a:pt x="6609" y="128"/>
                  </a:cubicBezTo>
                  <a:cubicBezTo>
                    <a:pt x="2596" y="3736"/>
                    <a:pt x="2215" y="9605"/>
                    <a:pt x="1" y="13820"/>
                  </a:cubicBezTo>
                  <a:cubicBezTo>
                    <a:pt x="544" y="14068"/>
                    <a:pt x="1337" y="14315"/>
                    <a:pt x="2174" y="14315"/>
                  </a:cubicBezTo>
                  <a:cubicBezTo>
                    <a:pt x="2786" y="14315"/>
                    <a:pt x="3422" y="14182"/>
                    <a:pt x="4001" y="13820"/>
                  </a:cubicBezTo>
                  <a:cubicBezTo>
                    <a:pt x="4001" y="13820"/>
                    <a:pt x="10240" y="5522"/>
                    <a:pt x="11574" y="1307"/>
                  </a:cubicBezTo>
                  <a:cubicBezTo>
                    <a:pt x="11316" y="631"/>
                    <a:pt x="9818" y="0"/>
                    <a:pt x="8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3"/>
            <p:cNvSpPr/>
            <p:nvPr/>
          </p:nvSpPr>
          <p:spPr>
            <a:xfrm>
              <a:off x="6175524" y="2538370"/>
              <a:ext cx="58974" cy="31029"/>
            </a:xfrm>
            <a:custGeom>
              <a:rect b="b" l="l" r="r" t="t"/>
              <a:pathLst>
                <a:path extrusionOk="0" h="834" w="1585">
                  <a:moveTo>
                    <a:pt x="1584" y="0"/>
                  </a:moveTo>
                  <a:lnTo>
                    <a:pt x="1584" y="0"/>
                  </a:lnTo>
                  <a:cubicBezTo>
                    <a:pt x="1013" y="12"/>
                    <a:pt x="465" y="119"/>
                    <a:pt x="1" y="476"/>
                  </a:cubicBezTo>
                  <a:lnTo>
                    <a:pt x="299" y="834"/>
                  </a:lnTo>
                  <a:cubicBezTo>
                    <a:pt x="656" y="453"/>
                    <a:pt x="1096" y="167"/>
                    <a:pt x="1584" y="0"/>
                  </a:cubicBez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3"/>
            <p:cNvSpPr/>
            <p:nvPr/>
          </p:nvSpPr>
          <p:spPr>
            <a:xfrm>
              <a:off x="5849486" y="3081913"/>
              <a:ext cx="420445" cy="154178"/>
            </a:xfrm>
            <a:custGeom>
              <a:rect b="b" l="l" r="r" t="t"/>
              <a:pathLst>
                <a:path extrusionOk="0" h="4144" w="11300">
                  <a:moveTo>
                    <a:pt x="2239" y="0"/>
                  </a:moveTo>
                  <a:cubicBezTo>
                    <a:pt x="2239" y="0"/>
                    <a:pt x="1" y="2274"/>
                    <a:pt x="346" y="3215"/>
                  </a:cubicBezTo>
                  <a:cubicBezTo>
                    <a:pt x="703" y="4143"/>
                    <a:pt x="2275" y="3917"/>
                    <a:pt x="4775" y="3989"/>
                  </a:cubicBezTo>
                  <a:cubicBezTo>
                    <a:pt x="5507" y="4010"/>
                    <a:pt x="6322" y="4024"/>
                    <a:pt x="7113" y="4024"/>
                  </a:cubicBezTo>
                  <a:cubicBezTo>
                    <a:pt x="9022" y="4024"/>
                    <a:pt x="10789" y="3938"/>
                    <a:pt x="10907" y="3643"/>
                  </a:cubicBezTo>
                  <a:cubicBezTo>
                    <a:pt x="11300" y="2703"/>
                    <a:pt x="8597" y="1774"/>
                    <a:pt x="7633" y="1488"/>
                  </a:cubicBezTo>
                  <a:cubicBezTo>
                    <a:pt x="7002" y="1274"/>
                    <a:pt x="6418" y="941"/>
                    <a:pt x="5930" y="488"/>
                  </a:cubicBezTo>
                  <a:cubicBezTo>
                    <a:pt x="5475" y="597"/>
                    <a:pt x="4986" y="650"/>
                    <a:pt x="4513" y="650"/>
                  </a:cubicBezTo>
                  <a:cubicBezTo>
                    <a:pt x="3538" y="650"/>
                    <a:pt x="2632" y="425"/>
                    <a:pt x="2239"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3"/>
            <p:cNvSpPr/>
            <p:nvPr/>
          </p:nvSpPr>
          <p:spPr>
            <a:xfrm>
              <a:off x="4719457" y="2431402"/>
              <a:ext cx="645922" cy="219956"/>
            </a:xfrm>
            <a:custGeom>
              <a:rect b="b" l="l" r="r" t="t"/>
              <a:pathLst>
                <a:path extrusionOk="0" h="5912" w="17360">
                  <a:moveTo>
                    <a:pt x="6441" y="1"/>
                  </a:moveTo>
                  <a:cubicBezTo>
                    <a:pt x="3113" y="1"/>
                    <a:pt x="274" y="208"/>
                    <a:pt x="274" y="208"/>
                  </a:cubicBezTo>
                  <a:cubicBezTo>
                    <a:pt x="2346" y="803"/>
                    <a:pt x="1072" y="2768"/>
                    <a:pt x="0" y="2994"/>
                  </a:cubicBezTo>
                  <a:cubicBezTo>
                    <a:pt x="4074" y="4390"/>
                    <a:pt x="9210" y="5911"/>
                    <a:pt x="13409" y="5911"/>
                  </a:cubicBezTo>
                  <a:cubicBezTo>
                    <a:pt x="14867" y="5911"/>
                    <a:pt x="16212" y="5728"/>
                    <a:pt x="17359" y="5292"/>
                  </a:cubicBezTo>
                  <a:lnTo>
                    <a:pt x="15812" y="1161"/>
                  </a:lnTo>
                  <a:cubicBezTo>
                    <a:pt x="13953" y="228"/>
                    <a:pt x="9928" y="1"/>
                    <a:pt x="6441"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3"/>
            <p:cNvSpPr/>
            <p:nvPr/>
          </p:nvSpPr>
          <p:spPr>
            <a:xfrm>
              <a:off x="4719457" y="2431514"/>
              <a:ext cx="602948" cy="224011"/>
            </a:xfrm>
            <a:custGeom>
              <a:rect b="b" l="l" r="r" t="t"/>
              <a:pathLst>
                <a:path extrusionOk="0" h="6021" w="16205">
                  <a:moveTo>
                    <a:pt x="6429" y="0"/>
                  </a:moveTo>
                  <a:cubicBezTo>
                    <a:pt x="3107" y="0"/>
                    <a:pt x="274" y="205"/>
                    <a:pt x="274" y="205"/>
                  </a:cubicBezTo>
                  <a:cubicBezTo>
                    <a:pt x="274" y="205"/>
                    <a:pt x="1345" y="2051"/>
                    <a:pt x="0" y="2991"/>
                  </a:cubicBezTo>
                  <a:cubicBezTo>
                    <a:pt x="4118" y="4402"/>
                    <a:pt x="8950" y="6020"/>
                    <a:pt x="13031" y="6020"/>
                  </a:cubicBezTo>
                  <a:cubicBezTo>
                    <a:pt x="13634" y="6020"/>
                    <a:pt x="14222" y="5985"/>
                    <a:pt x="14788" y="5908"/>
                  </a:cubicBezTo>
                  <a:cubicBezTo>
                    <a:pt x="15169" y="5861"/>
                    <a:pt x="16204" y="2646"/>
                    <a:pt x="14645" y="729"/>
                  </a:cubicBezTo>
                  <a:cubicBezTo>
                    <a:pt x="12555" y="154"/>
                    <a:pt x="9308" y="0"/>
                    <a:pt x="6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3"/>
            <p:cNvSpPr/>
            <p:nvPr/>
          </p:nvSpPr>
          <p:spPr>
            <a:xfrm>
              <a:off x="5204068" y="2446210"/>
              <a:ext cx="58974" cy="209129"/>
            </a:xfrm>
            <a:custGeom>
              <a:rect b="b" l="l" r="r" t="t"/>
              <a:pathLst>
                <a:path extrusionOk="0" h="5621" w="1585">
                  <a:moveTo>
                    <a:pt x="1" y="1"/>
                  </a:moveTo>
                  <a:lnTo>
                    <a:pt x="1" y="1"/>
                  </a:lnTo>
                  <a:cubicBezTo>
                    <a:pt x="1144" y="2013"/>
                    <a:pt x="1132" y="3882"/>
                    <a:pt x="1" y="5620"/>
                  </a:cubicBezTo>
                  <a:lnTo>
                    <a:pt x="429" y="5620"/>
                  </a:lnTo>
                  <a:cubicBezTo>
                    <a:pt x="1489" y="3930"/>
                    <a:pt x="1584" y="2084"/>
                    <a:pt x="334" y="60"/>
                  </a:cubicBezTo>
                  <a:lnTo>
                    <a:pt x="1" y="1"/>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3"/>
            <p:cNvSpPr/>
            <p:nvPr/>
          </p:nvSpPr>
          <p:spPr>
            <a:xfrm>
              <a:off x="5165969" y="2438695"/>
              <a:ext cx="58974" cy="216645"/>
            </a:xfrm>
            <a:custGeom>
              <a:rect b="b" l="l" r="r" t="t"/>
              <a:pathLst>
                <a:path extrusionOk="0" h="5823" w="1585">
                  <a:moveTo>
                    <a:pt x="1" y="0"/>
                  </a:moveTo>
                  <a:cubicBezTo>
                    <a:pt x="1144" y="2096"/>
                    <a:pt x="1132" y="4024"/>
                    <a:pt x="1" y="5822"/>
                  </a:cubicBezTo>
                  <a:lnTo>
                    <a:pt x="429" y="5810"/>
                  </a:lnTo>
                  <a:cubicBezTo>
                    <a:pt x="1489" y="4060"/>
                    <a:pt x="1584" y="2167"/>
                    <a:pt x="346" y="60"/>
                  </a:cubicBezTo>
                  <a:lnTo>
                    <a:pt x="1" y="0"/>
                  </a:ln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3"/>
            <p:cNvSpPr/>
            <p:nvPr/>
          </p:nvSpPr>
          <p:spPr>
            <a:xfrm>
              <a:off x="6118413" y="2627404"/>
              <a:ext cx="217962" cy="66932"/>
            </a:xfrm>
            <a:custGeom>
              <a:rect b="b" l="l" r="r" t="t"/>
              <a:pathLst>
                <a:path extrusionOk="0" h="1799" w="5858">
                  <a:moveTo>
                    <a:pt x="1123" y="1"/>
                  </a:moveTo>
                  <a:cubicBezTo>
                    <a:pt x="871" y="1"/>
                    <a:pt x="611" y="5"/>
                    <a:pt x="345" y="12"/>
                  </a:cubicBezTo>
                  <a:lnTo>
                    <a:pt x="0" y="429"/>
                  </a:lnTo>
                  <a:cubicBezTo>
                    <a:pt x="376" y="413"/>
                    <a:pt x="739" y="405"/>
                    <a:pt x="1089" y="405"/>
                  </a:cubicBezTo>
                  <a:cubicBezTo>
                    <a:pt x="3597" y="405"/>
                    <a:pt x="5378" y="826"/>
                    <a:pt x="5691" y="1798"/>
                  </a:cubicBezTo>
                  <a:lnTo>
                    <a:pt x="5858" y="1358"/>
                  </a:lnTo>
                  <a:cubicBezTo>
                    <a:pt x="5533" y="393"/>
                    <a:pt x="3679" y="1"/>
                    <a:pt x="1123"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3"/>
            <p:cNvSpPr/>
            <p:nvPr/>
          </p:nvSpPr>
          <p:spPr>
            <a:xfrm>
              <a:off x="6094898" y="2659699"/>
              <a:ext cx="226854" cy="65183"/>
            </a:xfrm>
            <a:custGeom>
              <a:rect b="b" l="l" r="r" t="t"/>
              <a:pathLst>
                <a:path extrusionOk="0" h="1752" w="6097">
                  <a:moveTo>
                    <a:pt x="585" y="0"/>
                  </a:moveTo>
                  <a:cubicBezTo>
                    <a:pt x="490" y="0"/>
                    <a:pt x="395" y="1"/>
                    <a:pt x="299" y="1"/>
                  </a:cubicBezTo>
                  <a:lnTo>
                    <a:pt x="1" y="442"/>
                  </a:lnTo>
                  <a:cubicBezTo>
                    <a:pt x="345" y="429"/>
                    <a:pt x="692" y="422"/>
                    <a:pt x="1038" y="422"/>
                  </a:cubicBezTo>
                  <a:cubicBezTo>
                    <a:pt x="3471" y="422"/>
                    <a:pt x="5804" y="772"/>
                    <a:pt x="5918" y="1752"/>
                  </a:cubicBezTo>
                  <a:lnTo>
                    <a:pt x="6097" y="1383"/>
                  </a:lnTo>
                  <a:cubicBezTo>
                    <a:pt x="5935" y="367"/>
                    <a:pt x="3560" y="0"/>
                    <a:pt x="585"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23"/>
          <p:cNvGrpSpPr/>
          <p:nvPr/>
        </p:nvGrpSpPr>
        <p:grpSpPr>
          <a:xfrm flipH="1">
            <a:off x="6717582" y="2793351"/>
            <a:ext cx="488036" cy="463248"/>
            <a:chOff x="532200" y="1217125"/>
            <a:chExt cx="2441400" cy="2317400"/>
          </a:xfrm>
        </p:grpSpPr>
        <p:sp>
          <p:nvSpPr>
            <p:cNvPr id="3704" name="Google Shape;3704;p23"/>
            <p:cNvSpPr/>
            <p:nvPr/>
          </p:nvSpPr>
          <p:spPr>
            <a:xfrm>
              <a:off x="669125" y="1230650"/>
              <a:ext cx="2290175" cy="2290475"/>
            </a:xfrm>
            <a:custGeom>
              <a:rect b="b" l="l" r="r" t="t"/>
              <a:pathLst>
                <a:path extrusionOk="0" h="91619" w="91607">
                  <a:moveTo>
                    <a:pt x="45804" y="0"/>
                  </a:moveTo>
                  <a:cubicBezTo>
                    <a:pt x="20503" y="0"/>
                    <a:pt x="0" y="20514"/>
                    <a:pt x="0" y="45815"/>
                  </a:cubicBezTo>
                  <a:cubicBezTo>
                    <a:pt x="0" y="71116"/>
                    <a:pt x="20503" y="91618"/>
                    <a:pt x="45804" y="91618"/>
                  </a:cubicBezTo>
                  <a:cubicBezTo>
                    <a:pt x="71104" y="91618"/>
                    <a:pt x="91607" y="71116"/>
                    <a:pt x="91607" y="45815"/>
                  </a:cubicBezTo>
                  <a:cubicBezTo>
                    <a:pt x="91607" y="20514"/>
                    <a:pt x="71104" y="0"/>
                    <a:pt x="45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3"/>
            <p:cNvSpPr/>
            <p:nvPr/>
          </p:nvSpPr>
          <p:spPr>
            <a:xfrm>
              <a:off x="532200" y="1217125"/>
              <a:ext cx="2441400" cy="2317400"/>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9" name="Shape 4219"/>
        <p:cNvGrpSpPr/>
        <p:nvPr/>
      </p:nvGrpSpPr>
      <p:grpSpPr>
        <a:xfrm>
          <a:off x="0" y="0"/>
          <a:ext cx="0" cy="0"/>
          <a:chOff x="0" y="0"/>
          <a:chExt cx="0" cy="0"/>
        </a:xfrm>
      </p:grpSpPr>
      <p:pic>
        <p:nvPicPr>
          <p:cNvPr id="4220" name="Google Shape;4220;p32"/>
          <p:cNvPicPr preferRelativeResize="0"/>
          <p:nvPr/>
        </p:nvPicPr>
        <p:blipFill>
          <a:blip r:embed="rId3">
            <a:alphaModFix/>
          </a:blip>
          <a:stretch>
            <a:fillRect/>
          </a:stretch>
        </p:blipFill>
        <p:spPr>
          <a:xfrm>
            <a:off x="1452270" y="253227"/>
            <a:ext cx="3185115" cy="3031227"/>
          </a:xfrm>
          <a:prstGeom prst="rect">
            <a:avLst/>
          </a:prstGeom>
          <a:noFill/>
          <a:ln>
            <a:noFill/>
          </a:ln>
        </p:spPr>
      </p:pic>
      <p:cxnSp>
        <p:nvCxnSpPr>
          <p:cNvPr id="4221" name="Google Shape;4221;p32"/>
          <p:cNvCxnSpPr/>
          <p:nvPr/>
        </p:nvCxnSpPr>
        <p:spPr>
          <a:xfrm flipH="1" rot="10800000">
            <a:off x="781675" y="1496535"/>
            <a:ext cx="1475700" cy="441300"/>
          </a:xfrm>
          <a:prstGeom prst="straightConnector1">
            <a:avLst/>
          </a:prstGeom>
          <a:noFill/>
          <a:ln cap="flat" cmpd="sng" w="76200">
            <a:solidFill>
              <a:srgbClr val="4DAD23"/>
            </a:solidFill>
            <a:prstDash val="solid"/>
            <a:round/>
            <a:headEnd len="med" w="med" type="none"/>
            <a:tailEnd len="med" w="med" type="triangle"/>
          </a:ln>
        </p:spPr>
      </p:cxnSp>
      <p:cxnSp>
        <p:nvCxnSpPr>
          <p:cNvPr id="4222" name="Google Shape;4222;p32"/>
          <p:cNvCxnSpPr/>
          <p:nvPr/>
        </p:nvCxnSpPr>
        <p:spPr>
          <a:xfrm flipH="1" rot="10800000">
            <a:off x="1307201" y="2740500"/>
            <a:ext cx="1005300" cy="458400"/>
          </a:xfrm>
          <a:prstGeom prst="straightConnector1">
            <a:avLst/>
          </a:prstGeom>
          <a:noFill/>
          <a:ln cap="flat" cmpd="sng" w="76200">
            <a:solidFill>
              <a:srgbClr val="4DAD23"/>
            </a:solidFill>
            <a:prstDash val="solid"/>
            <a:round/>
            <a:headEnd len="med" w="med" type="none"/>
            <a:tailEnd len="med" w="med" type="triangle"/>
          </a:ln>
        </p:spPr>
      </p:cxnSp>
      <p:cxnSp>
        <p:nvCxnSpPr>
          <p:cNvPr id="4223" name="Google Shape;4223;p32"/>
          <p:cNvCxnSpPr/>
          <p:nvPr/>
        </p:nvCxnSpPr>
        <p:spPr>
          <a:xfrm rot="10800000">
            <a:off x="3615500" y="2203143"/>
            <a:ext cx="1428000" cy="34200"/>
          </a:xfrm>
          <a:prstGeom prst="straightConnector1">
            <a:avLst/>
          </a:prstGeom>
          <a:noFill/>
          <a:ln cap="flat" cmpd="sng" w="76200">
            <a:solidFill>
              <a:srgbClr val="4DAD23"/>
            </a:solidFill>
            <a:prstDash val="solid"/>
            <a:round/>
            <a:headEnd len="med" w="med" type="none"/>
            <a:tailEnd len="med" w="med" type="triangle"/>
          </a:ln>
        </p:spPr>
      </p:cxnSp>
      <p:cxnSp>
        <p:nvCxnSpPr>
          <p:cNvPr id="4224" name="Google Shape;4224;p32"/>
          <p:cNvCxnSpPr/>
          <p:nvPr/>
        </p:nvCxnSpPr>
        <p:spPr>
          <a:xfrm flipH="1">
            <a:off x="3615297" y="361524"/>
            <a:ext cx="765900" cy="459300"/>
          </a:xfrm>
          <a:prstGeom prst="straightConnector1">
            <a:avLst/>
          </a:prstGeom>
          <a:noFill/>
          <a:ln cap="flat" cmpd="sng" w="76200">
            <a:solidFill>
              <a:srgbClr val="4DAD23"/>
            </a:solidFill>
            <a:prstDash val="solid"/>
            <a:round/>
            <a:headEnd len="med" w="med" type="none"/>
            <a:tailEnd len="med" w="med" type="triangle"/>
          </a:ln>
        </p:spPr>
      </p:cxnSp>
      <p:pic>
        <p:nvPicPr>
          <p:cNvPr id="4225" name="Google Shape;4225;p32"/>
          <p:cNvPicPr preferRelativeResize="0"/>
          <p:nvPr/>
        </p:nvPicPr>
        <p:blipFill rotWithShape="1">
          <a:blip r:embed="rId4">
            <a:alphaModFix/>
          </a:blip>
          <a:srcRect b="6890" l="3991" r="1651" t="0"/>
          <a:stretch/>
        </p:blipFill>
        <p:spPr>
          <a:xfrm>
            <a:off x="4305000" y="2382675"/>
            <a:ext cx="3789148" cy="2493776"/>
          </a:xfrm>
          <a:prstGeom prst="rect">
            <a:avLst/>
          </a:prstGeom>
          <a:noFill/>
          <a:ln>
            <a:noFill/>
          </a:ln>
        </p:spPr>
      </p:pic>
      <p:cxnSp>
        <p:nvCxnSpPr>
          <p:cNvPr id="4226" name="Google Shape;4226;p32"/>
          <p:cNvCxnSpPr/>
          <p:nvPr/>
        </p:nvCxnSpPr>
        <p:spPr>
          <a:xfrm flipH="1" rot="10800000">
            <a:off x="4395950" y="2670875"/>
            <a:ext cx="2519100" cy="436200"/>
          </a:xfrm>
          <a:prstGeom prst="straightConnector1">
            <a:avLst/>
          </a:prstGeom>
          <a:noFill/>
          <a:ln cap="flat" cmpd="sng" w="38100">
            <a:solidFill>
              <a:srgbClr val="FF0000"/>
            </a:solidFill>
            <a:prstDash val="solid"/>
            <a:round/>
            <a:headEnd len="med" w="med" type="none"/>
            <a:tailEnd len="med" w="med" type="none"/>
          </a:ln>
        </p:spPr>
      </p:cxnSp>
      <p:cxnSp>
        <p:nvCxnSpPr>
          <p:cNvPr id="4227" name="Google Shape;4227;p32"/>
          <p:cNvCxnSpPr/>
          <p:nvPr/>
        </p:nvCxnSpPr>
        <p:spPr>
          <a:xfrm rot="10800000">
            <a:off x="4431550" y="3107025"/>
            <a:ext cx="0" cy="1121700"/>
          </a:xfrm>
          <a:prstGeom prst="straightConnector1">
            <a:avLst/>
          </a:prstGeom>
          <a:noFill/>
          <a:ln cap="flat" cmpd="sng" w="38100">
            <a:solidFill>
              <a:srgbClr val="FF0000"/>
            </a:solidFill>
            <a:prstDash val="solid"/>
            <a:round/>
            <a:headEnd len="med" w="med" type="none"/>
            <a:tailEnd len="med" w="med" type="none"/>
          </a:ln>
        </p:spPr>
      </p:cxnSp>
      <p:cxnSp>
        <p:nvCxnSpPr>
          <p:cNvPr id="4228" name="Google Shape;4228;p32"/>
          <p:cNvCxnSpPr/>
          <p:nvPr/>
        </p:nvCxnSpPr>
        <p:spPr>
          <a:xfrm>
            <a:off x="4343625" y="4254250"/>
            <a:ext cx="2601600" cy="645300"/>
          </a:xfrm>
          <a:prstGeom prst="straightConnector1">
            <a:avLst/>
          </a:prstGeom>
          <a:noFill/>
          <a:ln cap="flat" cmpd="sng" w="76200">
            <a:solidFill>
              <a:srgbClr val="4DAD23"/>
            </a:solidFill>
            <a:prstDash val="solid"/>
            <a:round/>
            <a:headEnd len="med" w="med" type="none"/>
            <a:tailEnd len="med" w="med" type="none"/>
          </a:ln>
        </p:spPr>
      </p:cxnSp>
      <p:cxnSp>
        <p:nvCxnSpPr>
          <p:cNvPr id="4229" name="Google Shape;4229;p32"/>
          <p:cNvCxnSpPr/>
          <p:nvPr/>
        </p:nvCxnSpPr>
        <p:spPr>
          <a:xfrm>
            <a:off x="4395950" y="4211975"/>
            <a:ext cx="2528100" cy="622200"/>
          </a:xfrm>
          <a:prstGeom prst="straightConnector1">
            <a:avLst/>
          </a:prstGeom>
          <a:noFill/>
          <a:ln cap="flat" cmpd="sng" w="38100">
            <a:solidFill>
              <a:srgbClr val="FF0000"/>
            </a:solidFill>
            <a:prstDash val="solid"/>
            <a:round/>
            <a:headEnd len="med" w="med" type="none"/>
            <a:tailEnd len="med" w="med" type="none"/>
          </a:ln>
        </p:spPr>
      </p:cxnSp>
      <p:cxnSp>
        <p:nvCxnSpPr>
          <p:cNvPr id="4230" name="Google Shape;4230;p32"/>
          <p:cNvCxnSpPr/>
          <p:nvPr/>
        </p:nvCxnSpPr>
        <p:spPr>
          <a:xfrm rot="10800000">
            <a:off x="6911450" y="2680475"/>
            <a:ext cx="54300" cy="2136300"/>
          </a:xfrm>
          <a:prstGeom prst="straightConnector1">
            <a:avLst/>
          </a:prstGeom>
          <a:noFill/>
          <a:ln cap="flat" cmpd="sng" w="38100">
            <a:solidFill>
              <a:srgbClr val="FF0000"/>
            </a:solidFill>
            <a:prstDash val="solid"/>
            <a:round/>
            <a:headEnd len="med" w="med" type="none"/>
            <a:tailEnd len="med" w="med" type="none"/>
          </a:ln>
        </p:spPr>
      </p:cxnSp>
      <p:cxnSp>
        <p:nvCxnSpPr>
          <p:cNvPr id="4231" name="Google Shape;4231;p32"/>
          <p:cNvCxnSpPr/>
          <p:nvPr/>
        </p:nvCxnSpPr>
        <p:spPr>
          <a:xfrm flipH="1" rot="10800000">
            <a:off x="2972050" y="4333775"/>
            <a:ext cx="1639800" cy="102000"/>
          </a:xfrm>
          <a:prstGeom prst="straightConnector1">
            <a:avLst/>
          </a:prstGeom>
          <a:noFill/>
          <a:ln cap="flat" cmpd="sng" w="38100">
            <a:solidFill>
              <a:srgbClr val="000000"/>
            </a:solidFill>
            <a:prstDash val="solid"/>
            <a:round/>
            <a:headEnd len="med" w="med" type="none"/>
            <a:tailEnd len="med" w="med" type="triangle"/>
          </a:ln>
        </p:spPr>
      </p:cxnSp>
      <p:sp>
        <p:nvSpPr>
          <p:cNvPr id="4232" name="Google Shape;4232;p32"/>
          <p:cNvSpPr txBox="1"/>
          <p:nvPr/>
        </p:nvSpPr>
        <p:spPr>
          <a:xfrm>
            <a:off x="1869900" y="4228725"/>
            <a:ext cx="391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Goal Line</a:t>
            </a:r>
            <a:endParaRPr sz="1500">
              <a:solidFill>
                <a:schemeClr val="accen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33"/>
          <p:cNvSpPr txBox="1"/>
          <p:nvPr>
            <p:ph type="title"/>
          </p:nvPr>
        </p:nvSpPr>
        <p:spPr>
          <a:xfrm>
            <a:off x="1338750" y="275375"/>
            <a:ext cx="6466500" cy="11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4DAD23"/>
                </a:solidFill>
              </a:rPr>
              <a:t>EDGE CASES</a:t>
            </a:r>
            <a:endParaRPr sz="5000">
              <a:solidFill>
                <a:srgbClr val="38761D"/>
              </a:solidFill>
              <a:highlight>
                <a:srgbClr val="4DAD23"/>
              </a:highlight>
            </a:endParaRPr>
          </a:p>
        </p:txBody>
      </p:sp>
      <p:pic>
        <p:nvPicPr>
          <p:cNvPr id="4238" name="Google Shape;4238;p33"/>
          <p:cNvPicPr preferRelativeResize="0"/>
          <p:nvPr/>
        </p:nvPicPr>
        <p:blipFill rotWithShape="1">
          <a:blip r:embed="rId3">
            <a:alphaModFix/>
          </a:blip>
          <a:srcRect b="0" l="0" r="0" t="6402"/>
          <a:stretch/>
        </p:blipFill>
        <p:spPr>
          <a:xfrm>
            <a:off x="1056576" y="3979275"/>
            <a:ext cx="7030850" cy="948550"/>
          </a:xfrm>
          <a:prstGeom prst="rect">
            <a:avLst/>
          </a:prstGeom>
          <a:noFill/>
          <a:ln>
            <a:noFill/>
          </a:ln>
        </p:spPr>
      </p:pic>
      <p:sp>
        <p:nvSpPr>
          <p:cNvPr id="4239" name="Google Shape;4239;p33"/>
          <p:cNvSpPr/>
          <p:nvPr/>
        </p:nvSpPr>
        <p:spPr>
          <a:xfrm>
            <a:off x="652425" y="3978700"/>
            <a:ext cx="426850" cy="948550"/>
          </a:xfrm>
          <a:custGeom>
            <a:rect b="b" l="l" r="r" t="t"/>
            <a:pathLst>
              <a:path extrusionOk="0" h="37942" w="17074">
                <a:moveTo>
                  <a:pt x="17074" y="0"/>
                </a:moveTo>
                <a:lnTo>
                  <a:pt x="0" y="0"/>
                </a:lnTo>
                <a:lnTo>
                  <a:pt x="16441" y="37942"/>
                </a:lnTo>
                <a:close/>
              </a:path>
            </a:pathLst>
          </a:custGeom>
          <a:solidFill>
            <a:srgbClr val="4DAD23"/>
          </a:solidFill>
          <a:ln cap="flat" cmpd="sng" w="9525">
            <a:solidFill>
              <a:srgbClr val="4DAD23"/>
            </a:solidFill>
            <a:prstDash val="solid"/>
            <a:round/>
            <a:headEnd len="med" w="med" type="none"/>
            <a:tailEnd len="med" w="med" type="none"/>
          </a:ln>
        </p:spPr>
      </p:sp>
      <p:sp>
        <p:nvSpPr>
          <p:cNvPr id="4240" name="Google Shape;4240;p33"/>
          <p:cNvSpPr/>
          <p:nvPr/>
        </p:nvSpPr>
        <p:spPr>
          <a:xfrm flipH="1">
            <a:off x="8054112" y="3979275"/>
            <a:ext cx="492713" cy="948550"/>
          </a:xfrm>
          <a:custGeom>
            <a:rect b="b" l="l" r="r" t="t"/>
            <a:pathLst>
              <a:path extrusionOk="0" h="37942" w="17074">
                <a:moveTo>
                  <a:pt x="17074" y="0"/>
                </a:moveTo>
                <a:lnTo>
                  <a:pt x="0" y="0"/>
                </a:lnTo>
                <a:lnTo>
                  <a:pt x="16441" y="37942"/>
                </a:lnTo>
                <a:close/>
              </a:path>
            </a:pathLst>
          </a:custGeom>
          <a:solidFill>
            <a:srgbClr val="4DAD23"/>
          </a:solidFill>
          <a:ln cap="flat" cmpd="sng" w="9525">
            <a:solidFill>
              <a:srgbClr val="4DAD23"/>
            </a:solidFill>
            <a:prstDash val="solid"/>
            <a:round/>
            <a:headEnd len="med" w="med" type="none"/>
            <a:tailEnd len="med" w="med" type="none"/>
          </a:ln>
        </p:spPr>
      </p:sp>
      <p:sp>
        <p:nvSpPr>
          <p:cNvPr id="4241" name="Google Shape;4241;p33"/>
          <p:cNvSpPr/>
          <p:nvPr/>
        </p:nvSpPr>
        <p:spPr>
          <a:xfrm>
            <a:off x="7850125" y="4484700"/>
            <a:ext cx="237300" cy="442500"/>
          </a:xfrm>
          <a:prstGeom prst="rect">
            <a:avLst/>
          </a:prstGeom>
          <a:solidFill>
            <a:srgbClr val="4DAD2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4242" name="Google Shape;4242;p33"/>
          <p:cNvCxnSpPr/>
          <p:nvPr/>
        </p:nvCxnSpPr>
        <p:spPr>
          <a:xfrm>
            <a:off x="6706350" y="4433900"/>
            <a:ext cx="1665600" cy="1800"/>
          </a:xfrm>
          <a:prstGeom prst="straightConnector1">
            <a:avLst/>
          </a:prstGeom>
          <a:noFill/>
          <a:ln cap="flat" cmpd="sng" w="76200">
            <a:solidFill>
              <a:schemeClr val="dk2"/>
            </a:solidFill>
            <a:prstDash val="solid"/>
            <a:round/>
            <a:headEnd len="med" w="med" type="none"/>
            <a:tailEnd len="med" w="med" type="none"/>
          </a:ln>
        </p:spPr>
      </p:cxnSp>
      <p:cxnSp>
        <p:nvCxnSpPr>
          <p:cNvPr id="4243" name="Google Shape;4243;p33"/>
          <p:cNvCxnSpPr/>
          <p:nvPr/>
        </p:nvCxnSpPr>
        <p:spPr>
          <a:xfrm>
            <a:off x="804750" y="4433900"/>
            <a:ext cx="1665600" cy="1800"/>
          </a:xfrm>
          <a:prstGeom prst="straightConnector1">
            <a:avLst/>
          </a:prstGeom>
          <a:noFill/>
          <a:ln cap="flat" cmpd="sng" w="76200">
            <a:solidFill>
              <a:schemeClr val="dk2"/>
            </a:solidFill>
            <a:prstDash val="solid"/>
            <a:round/>
            <a:headEnd len="med" w="med" type="none"/>
            <a:tailEnd len="med" w="med" type="none"/>
          </a:ln>
        </p:spPr>
      </p:cxnSp>
      <p:sp>
        <p:nvSpPr>
          <p:cNvPr id="4244" name="Google Shape;4244;p33"/>
          <p:cNvSpPr txBox="1"/>
          <p:nvPr/>
        </p:nvSpPr>
        <p:spPr>
          <a:xfrm>
            <a:off x="1707225" y="1190000"/>
            <a:ext cx="5438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1"/>
                </a:solidFill>
                <a:latin typeface="Fjalla One"/>
                <a:ea typeface="Fjalla One"/>
                <a:cs typeface="Fjalla One"/>
                <a:sym typeface="Fjalla One"/>
              </a:rPr>
              <a:t>Situations that may happen that have unique outcomes:</a:t>
            </a:r>
            <a:endParaRPr sz="2100">
              <a:solidFill>
                <a:schemeClr val="accent1"/>
              </a:solidFill>
              <a:latin typeface="Fjalla One"/>
              <a:ea typeface="Fjalla One"/>
              <a:cs typeface="Fjalla One"/>
              <a:sym typeface="Fjalla One"/>
            </a:endParaRPr>
          </a:p>
          <a:p>
            <a:pPr indent="-361950" lvl="0" marL="457200" rtl="0" algn="l">
              <a:spcBef>
                <a:spcPts val="0"/>
              </a:spcBef>
              <a:spcAft>
                <a:spcPts val="0"/>
              </a:spcAft>
              <a:buClr>
                <a:schemeClr val="accent1"/>
              </a:buClr>
              <a:buSzPts val="2100"/>
              <a:buFont typeface="Fjalla One"/>
              <a:buAutoNum type="arabicPeriod"/>
            </a:pPr>
            <a:r>
              <a:rPr lang="en" sz="2100">
                <a:solidFill>
                  <a:schemeClr val="accent1"/>
                </a:solidFill>
                <a:latin typeface="Fjalla One"/>
                <a:ea typeface="Fjalla One"/>
                <a:cs typeface="Fjalla One"/>
                <a:sym typeface="Fjalla One"/>
              </a:rPr>
              <a:t>Ball partially crosses the goal line, and is then pushed through the goal</a:t>
            </a:r>
            <a:endParaRPr sz="2100">
              <a:solidFill>
                <a:schemeClr val="accent1"/>
              </a:solidFill>
              <a:latin typeface="Fjalla One"/>
              <a:ea typeface="Fjalla One"/>
              <a:cs typeface="Fjalla One"/>
              <a:sym typeface="Fjalla One"/>
            </a:endParaRPr>
          </a:p>
          <a:p>
            <a:pPr indent="-361950" lvl="0" marL="457200" rtl="0" algn="l">
              <a:spcBef>
                <a:spcPts val="0"/>
              </a:spcBef>
              <a:spcAft>
                <a:spcPts val="0"/>
              </a:spcAft>
              <a:buClr>
                <a:schemeClr val="accent1"/>
              </a:buClr>
              <a:buSzPts val="2100"/>
              <a:buFont typeface="Fjalla One"/>
              <a:buAutoNum type="arabicPeriod"/>
            </a:pPr>
            <a:r>
              <a:rPr lang="en" sz="2100">
                <a:solidFill>
                  <a:schemeClr val="accent1"/>
                </a:solidFill>
                <a:latin typeface="Fjalla One"/>
                <a:ea typeface="Fjalla One"/>
                <a:cs typeface="Fjalla One"/>
                <a:sym typeface="Fjalla One"/>
              </a:rPr>
              <a:t>Ball partially crosses the goal line, and is then pulled back out of the goal</a:t>
            </a:r>
            <a:endParaRPr sz="2100">
              <a:solidFill>
                <a:schemeClr val="accent1"/>
              </a:solidFill>
              <a:latin typeface="Fjalla One"/>
              <a:ea typeface="Fjalla One"/>
              <a:cs typeface="Fjalla One"/>
              <a:sym typeface="Fjalla One"/>
            </a:endParaRPr>
          </a:p>
        </p:txBody>
      </p:sp>
      <p:grpSp>
        <p:nvGrpSpPr>
          <p:cNvPr id="4245" name="Google Shape;4245;p33"/>
          <p:cNvGrpSpPr/>
          <p:nvPr/>
        </p:nvGrpSpPr>
        <p:grpSpPr>
          <a:xfrm>
            <a:off x="6706346" y="2694622"/>
            <a:ext cx="1499559" cy="1601697"/>
            <a:chOff x="4784353" y="1117573"/>
            <a:chExt cx="1493584" cy="1605551"/>
          </a:xfrm>
        </p:grpSpPr>
        <p:grpSp>
          <p:nvGrpSpPr>
            <p:cNvPr id="4246" name="Google Shape;4246;p33"/>
            <p:cNvGrpSpPr/>
            <p:nvPr/>
          </p:nvGrpSpPr>
          <p:grpSpPr>
            <a:xfrm>
              <a:off x="4784353" y="2441463"/>
              <a:ext cx="235839" cy="223861"/>
              <a:chOff x="532200" y="1217125"/>
              <a:chExt cx="2441400" cy="2317400"/>
            </a:xfrm>
          </p:grpSpPr>
          <p:sp>
            <p:nvSpPr>
              <p:cNvPr id="4247" name="Google Shape;4247;p33"/>
              <p:cNvSpPr/>
              <p:nvPr/>
            </p:nvSpPr>
            <p:spPr>
              <a:xfrm>
                <a:off x="669125" y="1230650"/>
                <a:ext cx="2290175" cy="2290475"/>
              </a:xfrm>
              <a:custGeom>
                <a:rect b="b" l="l" r="r" t="t"/>
                <a:pathLst>
                  <a:path extrusionOk="0" h="91619" w="91607">
                    <a:moveTo>
                      <a:pt x="45804" y="0"/>
                    </a:moveTo>
                    <a:cubicBezTo>
                      <a:pt x="20503" y="0"/>
                      <a:pt x="0" y="20514"/>
                      <a:pt x="0" y="45815"/>
                    </a:cubicBezTo>
                    <a:cubicBezTo>
                      <a:pt x="0" y="71116"/>
                      <a:pt x="20503" y="91618"/>
                      <a:pt x="45804" y="91618"/>
                    </a:cubicBezTo>
                    <a:cubicBezTo>
                      <a:pt x="71104" y="91618"/>
                      <a:pt x="91607" y="71116"/>
                      <a:pt x="91607" y="45815"/>
                    </a:cubicBezTo>
                    <a:cubicBezTo>
                      <a:pt x="91607" y="20514"/>
                      <a:pt x="71104" y="0"/>
                      <a:pt x="45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3"/>
              <p:cNvSpPr/>
              <p:nvPr/>
            </p:nvSpPr>
            <p:spPr>
              <a:xfrm>
                <a:off x="532200" y="1217125"/>
                <a:ext cx="2441400" cy="2317400"/>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9" name="Google Shape;4249;p33"/>
            <p:cNvSpPr/>
            <p:nvPr/>
          </p:nvSpPr>
          <p:spPr>
            <a:xfrm>
              <a:off x="5584769" y="2109171"/>
              <a:ext cx="172395" cy="155839"/>
            </a:xfrm>
            <a:custGeom>
              <a:rect b="b" l="l" r="r" t="t"/>
              <a:pathLst>
                <a:path extrusionOk="0" h="5469" w="6050">
                  <a:moveTo>
                    <a:pt x="1" y="0"/>
                  </a:moveTo>
                  <a:lnTo>
                    <a:pt x="1" y="3656"/>
                  </a:lnTo>
                  <a:cubicBezTo>
                    <a:pt x="1" y="3656"/>
                    <a:pt x="1072" y="4727"/>
                    <a:pt x="1644" y="5168"/>
                  </a:cubicBezTo>
                  <a:cubicBezTo>
                    <a:pt x="1935" y="5382"/>
                    <a:pt x="2281" y="5468"/>
                    <a:pt x="2645" y="5468"/>
                  </a:cubicBezTo>
                  <a:cubicBezTo>
                    <a:pt x="3010" y="5468"/>
                    <a:pt x="3394" y="5382"/>
                    <a:pt x="3763" y="5251"/>
                  </a:cubicBezTo>
                  <a:cubicBezTo>
                    <a:pt x="4501" y="4989"/>
                    <a:pt x="5870" y="4560"/>
                    <a:pt x="5870" y="4560"/>
                  </a:cubicBezTo>
                  <a:cubicBezTo>
                    <a:pt x="5870" y="4560"/>
                    <a:pt x="6049" y="1786"/>
                    <a:pt x="4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3"/>
            <p:cNvSpPr/>
            <p:nvPr/>
          </p:nvSpPr>
          <p:spPr>
            <a:xfrm>
              <a:off x="5584769" y="2109512"/>
              <a:ext cx="140822" cy="155412"/>
            </a:xfrm>
            <a:custGeom>
              <a:rect b="b" l="l" r="r" t="t"/>
              <a:pathLst>
                <a:path extrusionOk="0" h="5454" w="4942">
                  <a:moveTo>
                    <a:pt x="1" y="0"/>
                  </a:moveTo>
                  <a:lnTo>
                    <a:pt x="1" y="3644"/>
                  </a:lnTo>
                  <a:cubicBezTo>
                    <a:pt x="1" y="3644"/>
                    <a:pt x="1072" y="4715"/>
                    <a:pt x="1644" y="5156"/>
                  </a:cubicBezTo>
                  <a:cubicBezTo>
                    <a:pt x="1906" y="5334"/>
                    <a:pt x="2215" y="5441"/>
                    <a:pt x="2525" y="5453"/>
                  </a:cubicBezTo>
                  <a:cubicBezTo>
                    <a:pt x="3882" y="3536"/>
                    <a:pt x="4692" y="1012"/>
                    <a:pt x="4942" y="179"/>
                  </a:cubicBezTo>
                  <a:cubicBezTo>
                    <a:pt x="4906" y="119"/>
                    <a:pt x="4858" y="60"/>
                    <a:pt x="4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3"/>
            <p:cNvSpPr/>
            <p:nvPr/>
          </p:nvSpPr>
          <p:spPr>
            <a:xfrm>
              <a:off x="5722171" y="2032263"/>
              <a:ext cx="409530" cy="207900"/>
            </a:xfrm>
            <a:custGeom>
              <a:rect b="b" l="l" r="r" t="t"/>
              <a:pathLst>
                <a:path extrusionOk="0" h="7296" w="14372">
                  <a:moveTo>
                    <a:pt x="13038" y="0"/>
                  </a:moveTo>
                  <a:cubicBezTo>
                    <a:pt x="12522" y="0"/>
                    <a:pt x="11975" y="240"/>
                    <a:pt x="11764" y="282"/>
                  </a:cubicBezTo>
                  <a:cubicBezTo>
                    <a:pt x="11466" y="342"/>
                    <a:pt x="6752" y="1675"/>
                    <a:pt x="5287" y="1806"/>
                  </a:cubicBezTo>
                  <a:cubicBezTo>
                    <a:pt x="3811" y="1925"/>
                    <a:pt x="1739" y="1854"/>
                    <a:pt x="1" y="2711"/>
                  </a:cubicBezTo>
                  <a:cubicBezTo>
                    <a:pt x="667" y="3604"/>
                    <a:pt x="1048" y="7259"/>
                    <a:pt x="1048" y="7259"/>
                  </a:cubicBezTo>
                  <a:cubicBezTo>
                    <a:pt x="1126" y="7283"/>
                    <a:pt x="1209" y="7295"/>
                    <a:pt x="1293" y="7295"/>
                  </a:cubicBezTo>
                  <a:cubicBezTo>
                    <a:pt x="1376" y="7295"/>
                    <a:pt x="1459" y="7283"/>
                    <a:pt x="1537" y="7259"/>
                  </a:cubicBezTo>
                  <a:cubicBezTo>
                    <a:pt x="1787" y="7176"/>
                    <a:pt x="12907" y="2354"/>
                    <a:pt x="13633" y="1961"/>
                  </a:cubicBezTo>
                  <a:cubicBezTo>
                    <a:pt x="14372" y="1568"/>
                    <a:pt x="14252" y="544"/>
                    <a:pt x="13633" y="151"/>
                  </a:cubicBezTo>
                  <a:cubicBezTo>
                    <a:pt x="13457" y="41"/>
                    <a:pt x="13250" y="0"/>
                    <a:pt x="130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3"/>
            <p:cNvSpPr/>
            <p:nvPr/>
          </p:nvSpPr>
          <p:spPr>
            <a:xfrm>
              <a:off x="5197664" y="2113245"/>
              <a:ext cx="217160" cy="180174"/>
            </a:xfrm>
            <a:custGeom>
              <a:rect b="b" l="l" r="r" t="t"/>
              <a:pathLst>
                <a:path extrusionOk="0" h="6323" w="7621">
                  <a:moveTo>
                    <a:pt x="2465" y="0"/>
                  </a:moveTo>
                  <a:cubicBezTo>
                    <a:pt x="1870" y="822"/>
                    <a:pt x="1060" y="1679"/>
                    <a:pt x="894" y="2036"/>
                  </a:cubicBezTo>
                  <a:cubicBezTo>
                    <a:pt x="715" y="2393"/>
                    <a:pt x="1" y="4120"/>
                    <a:pt x="1" y="4120"/>
                  </a:cubicBezTo>
                  <a:cubicBezTo>
                    <a:pt x="989" y="5227"/>
                    <a:pt x="2299" y="6001"/>
                    <a:pt x="3751" y="6322"/>
                  </a:cubicBezTo>
                  <a:cubicBezTo>
                    <a:pt x="3751" y="6322"/>
                    <a:pt x="4108" y="5513"/>
                    <a:pt x="4144" y="5501"/>
                  </a:cubicBezTo>
                  <a:cubicBezTo>
                    <a:pt x="4335" y="5287"/>
                    <a:pt x="7621" y="2048"/>
                    <a:pt x="7621" y="2048"/>
                  </a:cubicBezTo>
                  <a:lnTo>
                    <a:pt x="76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3"/>
            <p:cNvSpPr/>
            <p:nvPr/>
          </p:nvSpPr>
          <p:spPr>
            <a:xfrm>
              <a:off x="5227527" y="2113245"/>
              <a:ext cx="187298" cy="121474"/>
            </a:xfrm>
            <a:custGeom>
              <a:rect b="b" l="l" r="r" t="t"/>
              <a:pathLst>
                <a:path extrusionOk="0" h="4263" w="6573">
                  <a:moveTo>
                    <a:pt x="1417" y="0"/>
                  </a:moveTo>
                  <a:cubicBezTo>
                    <a:pt x="929" y="679"/>
                    <a:pt x="298" y="1369"/>
                    <a:pt x="0" y="1798"/>
                  </a:cubicBezTo>
                  <a:cubicBezTo>
                    <a:pt x="1322" y="2822"/>
                    <a:pt x="2786" y="3655"/>
                    <a:pt x="4346" y="4263"/>
                  </a:cubicBezTo>
                  <a:cubicBezTo>
                    <a:pt x="5346" y="3274"/>
                    <a:pt x="6573" y="2060"/>
                    <a:pt x="6573" y="2060"/>
                  </a:cubicBezTo>
                  <a:lnTo>
                    <a:pt x="65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3"/>
            <p:cNvSpPr/>
            <p:nvPr/>
          </p:nvSpPr>
          <p:spPr>
            <a:xfrm>
              <a:off x="5050430" y="2230958"/>
              <a:ext cx="256854" cy="435404"/>
            </a:xfrm>
            <a:custGeom>
              <a:rect b="b" l="l" r="r" t="t"/>
              <a:pathLst>
                <a:path extrusionOk="0" h="15280" w="9014">
                  <a:moveTo>
                    <a:pt x="5168" y="1"/>
                  </a:moveTo>
                  <a:cubicBezTo>
                    <a:pt x="5060" y="96"/>
                    <a:pt x="4977" y="215"/>
                    <a:pt x="4906" y="346"/>
                  </a:cubicBezTo>
                  <a:cubicBezTo>
                    <a:pt x="4834" y="501"/>
                    <a:pt x="274" y="13443"/>
                    <a:pt x="143" y="13931"/>
                  </a:cubicBezTo>
                  <a:cubicBezTo>
                    <a:pt x="0" y="14610"/>
                    <a:pt x="500" y="15253"/>
                    <a:pt x="1191" y="15276"/>
                  </a:cubicBezTo>
                  <a:cubicBezTo>
                    <a:pt x="1219" y="15278"/>
                    <a:pt x="1247" y="15279"/>
                    <a:pt x="1274" y="15279"/>
                  </a:cubicBezTo>
                  <a:cubicBezTo>
                    <a:pt x="2067" y="15279"/>
                    <a:pt x="2505" y="14469"/>
                    <a:pt x="2644" y="14181"/>
                  </a:cubicBezTo>
                  <a:cubicBezTo>
                    <a:pt x="2786" y="13883"/>
                    <a:pt x="4537" y="10609"/>
                    <a:pt x="5311" y="9538"/>
                  </a:cubicBezTo>
                  <a:cubicBezTo>
                    <a:pt x="6073" y="8466"/>
                    <a:pt x="7739" y="6454"/>
                    <a:pt x="8132" y="5073"/>
                  </a:cubicBezTo>
                  <a:cubicBezTo>
                    <a:pt x="8525" y="3692"/>
                    <a:pt x="8978" y="2382"/>
                    <a:pt x="8990" y="2334"/>
                  </a:cubicBezTo>
                  <a:cubicBezTo>
                    <a:pt x="9013" y="2287"/>
                    <a:pt x="8954" y="2179"/>
                    <a:pt x="8954" y="2179"/>
                  </a:cubicBezTo>
                  <a:cubicBezTo>
                    <a:pt x="7597" y="1632"/>
                    <a:pt x="6323" y="894"/>
                    <a:pt x="5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3"/>
            <p:cNvSpPr/>
            <p:nvPr/>
          </p:nvSpPr>
          <p:spPr>
            <a:xfrm>
              <a:off x="5723539" y="1522572"/>
              <a:ext cx="235483" cy="453014"/>
            </a:xfrm>
            <a:custGeom>
              <a:rect b="b" l="l" r="r" t="t"/>
              <a:pathLst>
                <a:path extrusionOk="0" h="15898" w="8264">
                  <a:moveTo>
                    <a:pt x="2084" y="0"/>
                  </a:moveTo>
                  <a:lnTo>
                    <a:pt x="0" y="3096"/>
                  </a:lnTo>
                  <a:lnTo>
                    <a:pt x="2084" y="4037"/>
                  </a:lnTo>
                  <a:cubicBezTo>
                    <a:pt x="2191" y="4418"/>
                    <a:pt x="2429" y="5644"/>
                    <a:pt x="2929" y="6358"/>
                  </a:cubicBezTo>
                  <a:cubicBezTo>
                    <a:pt x="3691" y="7418"/>
                    <a:pt x="4775" y="8763"/>
                    <a:pt x="5489" y="10311"/>
                  </a:cubicBezTo>
                  <a:cubicBezTo>
                    <a:pt x="6203" y="11871"/>
                    <a:pt x="6454" y="12740"/>
                    <a:pt x="6370" y="12966"/>
                  </a:cubicBezTo>
                  <a:cubicBezTo>
                    <a:pt x="6287" y="13181"/>
                    <a:pt x="5799" y="13990"/>
                    <a:pt x="5715" y="14157"/>
                  </a:cubicBezTo>
                  <a:cubicBezTo>
                    <a:pt x="5644" y="14312"/>
                    <a:pt x="5656" y="14490"/>
                    <a:pt x="5739" y="14645"/>
                  </a:cubicBezTo>
                  <a:cubicBezTo>
                    <a:pt x="5822" y="14776"/>
                    <a:pt x="5930" y="14895"/>
                    <a:pt x="6049" y="15002"/>
                  </a:cubicBezTo>
                  <a:cubicBezTo>
                    <a:pt x="6049" y="15002"/>
                    <a:pt x="6061" y="15550"/>
                    <a:pt x="6084" y="15610"/>
                  </a:cubicBezTo>
                  <a:cubicBezTo>
                    <a:pt x="6096" y="15669"/>
                    <a:pt x="6323" y="15800"/>
                    <a:pt x="6513" y="15883"/>
                  </a:cubicBezTo>
                  <a:cubicBezTo>
                    <a:pt x="6535" y="15893"/>
                    <a:pt x="6558" y="15897"/>
                    <a:pt x="6582" y="15897"/>
                  </a:cubicBezTo>
                  <a:cubicBezTo>
                    <a:pt x="6757" y="15897"/>
                    <a:pt x="6950" y="15649"/>
                    <a:pt x="7013" y="15586"/>
                  </a:cubicBezTo>
                  <a:cubicBezTo>
                    <a:pt x="7263" y="15431"/>
                    <a:pt x="7906" y="15217"/>
                    <a:pt x="7978" y="15109"/>
                  </a:cubicBezTo>
                  <a:cubicBezTo>
                    <a:pt x="8097" y="14836"/>
                    <a:pt x="8192" y="14562"/>
                    <a:pt x="8228" y="14264"/>
                  </a:cubicBezTo>
                  <a:cubicBezTo>
                    <a:pt x="8263" y="13978"/>
                    <a:pt x="8120" y="12585"/>
                    <a:pt x="8073" y="12192"/>
                  </a:cubicBezTo>
                  <a:cubicBezTo>
                    <a:pt x="8025" y="11800"/>
                    <a:pt x="6620" y="7192"/>
                    <a:pt x="6192" y="5942"/>
                  </a:cubicBezTo>
                  <a:cubicBezTo>
                    <a:pt x="5763" y="4692"/>
                    <a:pt x="4894" y="2739"/>
                    <a:pt x="4727" y="2489"/>
                  </a:cubicBezTo>
                  <a:cubicBezTo>
                    <a:pt x="4477" y="2132"/>
                    <a:pt x="2322" y="155"/>
                    <a:pt x="2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3"/>
            <p:cNvSpPr/>
            <p:nvPr/>
          </p:nvSpPr>
          <p:spPr>
            <a:xfrm>
              <a:off x="5723539" y="1522572"/>
              <a:ext cx="117399" cy="117086"/>
            </a:xfrm>
            <a:custGeom>
              <a:rect b="b" l="l" r="r" t="t"/>
              <a:pathLst>
                <a:path extrusionOk="0" h="4109" w="4120">
                  <a:moveTo>
                    <a:pt x="2084" y="0"/>
                  </a:moveTo>
                  <a:lnTo>
                    <a:pt x="0" y="3108"/>
                  </a:lnTo>
                  <a:lnTo>
                    <a:pt x="2084" y="4037"/>
                  </a:lnTo>
                  <a:cubicBezTo>
                    <a:pt x="2084" y="4049"/>
                    <a:pt x="2096" y="4084"/>
                    <a:pt x="2096" y="4108"/>
                  </a:cubicBezTo>
                  <a:cubicBezTo>
                    <a:pt x="2846" y="3418"/>
                    <a:pt x="3525" y="2667"/>
                    <a:pt x="4120" y="1858"/>
                  </a:cubicBezTo>
                  <a:cubicBezTo>
                    <a:pt x="3394" y="1143"/>
                    <a:pt x="2251" y="120"/>
                    <a:pt x="20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3"/>
            <p:cNvSpPr/>
            <p:nvPr/>
          </p:nvSpPr>
          <p:spPr>
            <a:xfrm>
              <a:off x="5061629" y="1655901"/>
              <a:ext cx="384398" cy="332822"/>
            </a:xfrm>
            <a:custGeom>
              <a:rect b="b" l="l" r="r" t="t"/>
              <a:pathLst>
                <a:path extrusionOk="0" h="11680" w="13490">
                  <a:moveTo>
                    <a:pt x="11680" y="1"/>
                  </a:moveTo>
                  <a:cubicBezTo>
                    <a:pt x="11680" y="1"/>
                    <a:pt x="10585" y="1096"/>
                    <a:pt x="9859" y="1441"/>
                  </a:cubicBezTo>
                  <a:cubicBezTo>
                    <a:pt x="9561" y="1548"/>
                    <a:pt x="9132" y="1691"/>
                    <a:pt x="8954" y="1763"/>
                  </a:cubicBezTo>
                  <a:cubicBezTo>
                    <a:pt x="8037" y="2215"/>
                    <a:pt x="7180" y="2763"/>
                    <a:pt x="6370" y="3394"/>
                  </a:cubicBezTo>
                  <a:cubicBezTo>
                    <a:pt x="5346" y="4227"/>
                    <a:pt x="1715" y="7394"/>
                    <a:pt x="1465" y="7704"/>
                  </a:cubicBezTo>
                  <a:cubicBezTo>
                    <a:pt x="1215" y="8002"/>
                    <a:pt x="357" y="9109"/>
                    <a:pt x="226" y="9371"/>
                  </a:cubicBezTo>
                  <a:cubicBezTo>
                    <a:pt x="107" y="9645"/>
                    <a:pt x="36" y="9930"/>
                    <a:pt x="0" y="10216"/>
                  </a:cubicBezTo>
                  <a:cubicBezTo>
                    <a:pt x="0" y="10347"/>
                    <a:pt x="441" y="10871"/>
                    <a:pt x="560" y="11133"/>
                  </a:cubicBezTo>
                  <a:cubicBezTo>
                    <a:pt x="584" y="11240"/>
                    <a:pt x="631" y="11621"/>
                    <a:pt x="834" y="11657"/>
                  </a:cubicBezTo>
                  <a:cubicBezTo>
                    <a:pt x="945" y="11670"/>
                    <a:pt x="1074" y="11679"/>
                    <a:pt x="1175" y="11679"/>
                  </a:cubicBezTo>
                  <a:cubicBezTo>
                    <a:pt x="1259" y="11679"/>
                    <a:pt x="1324" y="11673"/>
                    <a:pt x="1346" y="11657"/>
                  </a:cubicBezTo>
                  <a:cubicBezTo>
                    <a:pt x="1393" y="11609"/>
                    <a:pt x="1691" y="11157"/>
                    <a:pt x="1691" y="11157"/>
                  </a:cubicBezTo>
                  <a:cubicBezTo>
                    <a:pt x="1846" y="11121"/>
                    <a:pt x="2000" y="11073"/>
                    <a:pt x="2143" y="11014"/>
                  </a:cubicBezTo>
                  <a:cubicBezTo>
                    <a:pt x="2286" y="10931"/>
                    <a:pt x="2393" y="10776"/>
                    <a:pt x="2417" y="10609"/>
                  </a:cubicBezTo>
                  <a:cubicBezTo>
                    <a:pt x="2441" y="10419"/>
                    <a:pt x="2453" y="9478"/>
                    <a:pt x="2501" y="9240"/>
                  </a:cubicBezTo>
                  <a:cubicBezTo>
                    <a:pt x="2548" y="9014"/>
                    <a:pt x="3215" y="8406"/>
                    <a:pt x="4644" y="7466"/>
                  </a:cubicBezTo>
                  <a:cubicBezTo>
                    <a:pt x="6084" y="6525"/>
                    <a:pt x="8132" y="5799"/>
                    <a:pt x="9335" y="5299"/>
                  </a:cubicBezTo>
                  <a:cubicBezTo>
                    <a:pt x="9954" y="5037"/>
                    <a:pt x="10525" y="4692"/>
                    <a:pt x="11025" y="4251"/>
                  </a:cubicBezTo>
                  <a:cubicBezTo>
                    <a:pt x="11454" y="3930"/>
                    <a:pt x="13490" y="2930"/>
                    <a:pt x="13490" y="2930"/>
                  </a:cubicBezTo>
                  <a:lnTo>
                    <a:pt x="116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3"/>
            <p:cNvSpPr/>
            <p:nvPr/>
          </p:nvSpPr>
          <p:spPr>
            <a:xfrm>
              <a:off x="5362223" y="1655901"/>
              <a:ext cx="83804" cy="103494"/>
            </a:xfrm>
            <a:custGeom>
              <a:rect b="b" l="l" r="r" t="t"/>
              <a:pathLst>
                <a:path extrusionOk="0" h="3632" w="2941">
                  <a:moveTo>
                    <a:pt x="1131" y="1"/>
                  </a:moveTo>
                  <a:cubicBezTo>
                    <a:pt x="774" y="358"/>
                    <a:pt x="393" y="691"/>
                    <a:pt x="0" y="1001"/>
                  </a:cubicBezTo>
                  <a:cubicBezTo>
                    <a:pt x="417" y="1929"/>
                    <a:pt x="941" y="2810"/>
                    <a:pt x="1560" y="3632"/>
                  </a:cubicBezTo>
                  <a:cubicBezTo>
                    <a:pt x="2227" y="3275"/>
                    <a:pt x="2941" y="2930"/>
                    <a:pt x="2941" y="2930"/>
                  </a:cubicBezTo>
                  <a:lnTo>
                    <a:pt x="11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3"/>
            <p:cNvSpPr/>
            <p:nvPr/>
          </p:nvSpPr>
          <p:spPr>
            <a:xfrm>
              <a:off x="5422603" y="1857417"/>
              <a:ext cx="300964" cy="393601"/>
            </a:xfrm>
            <a:custGeom>
              <a:rect b="b" l="l" r="r" t="t"/>
              <a:pathLst>
                <a:path extrusionOk="0" h="13813" w="10562">
                  <a:moveTo>
                    <a:pt x="10026" y="1"/>
                  </a:moveTo>
                  <a:lnTo>
                    <a:pt x="0" y="13"/>
                  </a:lnTo>
                  <a:lnTo>
                    <a:pt x="0" y="2227"/>
                  </a:lnTo>
                  <a:cubicBezTo>
                    <a:pt x="1394" y="8442"/>
                    <a:pt x="5168" y="13229"/>
                    <a:pt x="5263" y="13455"/>
                  </a:cubicBezTo>
                  <a:cubicBezTo>
                    <a:pt x="5334" y="13610"/>
                    <a:pt x="5442" y="13729"/>
                    <a:pt x="5585" y="13812"/>
                  </a:cubicBezTo>
                  <a:cubicBezTo>
                    <a:pt x="7978" y="12443"/>
                    <a:pt x="10561" y="8895"/>
                    <a:pt x="10561" y="8895"/>
                  </a:cubicBezTo>
                  <a:lnTo>
                    <a:pt x="10442" y="8752"/>
                  </a:lnTo>
                  <a:cubicBezTo>
                    <a:pt x="10442" y="8752"/>
                    <a:pt x="10418" y="2668"/>
                    <a:pt x="10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3"/>
            <p:cNvSpPr/>
            <p:nvPr/>
          </p:nvSpPr>
          <p:spPr>
            <a:xfrm>
              <a:off x="5250921" y="1857417"/>
              <a:ext cx="461106" cy="386791"/>
            </a:xfrm>
            <a:custGeom>
              <a:rect b="b" l="l" r="r" t="t"/>
              <a:pathLst>
                <a:path extrusionOk="0" h="13574" w="16182">
                  <a:moveTo>
                    <a:pt x="5478" y="1"/>
                  </a:moveTo>
                  <a:lnTo>
                    <a:pt x="4823" y="2049"/>
                  </a:lnTo>
                  <a:cubicBezTo>
                    <a:pt x="2275" y="5537"/>
                    <a:pt x="1" y="9050"/>
                    <a:pt x="1" y="9050"/>
                  </a:cubicBezTo>
                  <a:cubicBezTo>
                    <a:pt x="1" y="9050"/>
                    <a:pt x="2120" y="12645"/>
                    <a:pt x="6121" y="13574"/>
                  </a:cubicBezTo>
                  <a:cubicBezTo>
                    <a:pt x="6490" y="12991"/>
                    <a:pt x="7097" y="11121"/>
                    <a:pt x="7097" y="11121"/>
                  </a:cubicBezTo>
                  <a:cubicBezTo>
                    <a:pt x="7097" y="11121"/>
                    <a:pt x="12729" y="8061"/>
                    <a:pt x="13872" y="6656"/>
                  </a:cubicBezTo>
                  <a:cubicBezTo>
                    <a:pt x="15015" y="5252"/>
                    <a:pt x="16182" y="3692"/>
                    <a:pt x="16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3"/>
            <p:cNvSpPr/>
            <p:nvPr/>
          </p:nvSpPr>
          <p:spPr>
            <a:xfrm>
              <a:off x="5360855" y="1857417"/>
              <a:ext cx="321652" cy="96741"/>
            </a:xfrm>
            <a:custGeom>
              <a:rect b="b" l="l" r="r" t="t"/>
              <a:pathLst>
                <a:path extrusionOk="0" h="3395" w="11288">
                  <a:moveTo>
                    <a:pt x="1620" y="1"/>
                  </a:moveTo>
                  <a:lnTo>
                    <a:pt x="965" y="2049"/>
                  </a:lnTo>
                  <a:cubicBezTo>
                    <a:pt x="632" y="2501"/>
                    <a:pt x="310" y="2942"/>
                    <a:pt x="1" y="3394"/>
                  </a:cubicBezTo>
                  <a:cubicBezTo>
                    <a:pt x="1786" y="2751"/>
                    <a:pt x="6728" y="1037"/>
                    <a:pt x="11026" y="60"/>
                  </a:cubicBezTo>
                  <a:lnTo>
                    <a:pt x="112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3"/>
            <p:cNvSpPr/>
            <p:nvPr/>
          </p:nvSpPr>
          <p:spPr>
            <a:xfrm>
              <a:off x="4883507" y="2601992"/>
              <a:ext cx="246339" cy="121132"/>
            </a:xfrm>
            <a:custGeom>
              <a:rect b="b" l="l" r="r" t="t"/>
              <a:pathLst>
                <a:path extrusionOk="0" h="4251" w="8645">
                  <a:moveTo>
                    <a:pt x="5982" y="0"/>
                  </a:moveTo>
                  <a:cubicBezTo>
                    <a:pt x="5658" y="0"/>
                    <a:pt x="5141" y="206"/>
                    <a:pt x="4668" y="350"/>
                  </a:cubicBezTo>
                  <a:cubicBezTo>
                    <a:pt x="4108" y="505"/>
                    <a:pt x="2489" y="612"/>
                    <a:pt x="1715" y="672"/>
                  </a:cubicBezTo>
                  <a:cubicBezTo>
                    <a:pt x="941" y="731"/>
                    <a:pt x="298" y="648"/>
                    <a:pt x="143" y="803"/>
                  </a:cubicBezTo>
                  <a:cubicBezTo>
                    <a:pt x="0" y="946"/>
                    <a:pt x="60" y="1315"/>
                    <a:pt x="465" y="1815"/>
                  </a:cubicBezTo>
                  <a:cubicBezTo>
                    <a:pt x="1155" y="2684"/>
                    <a:pt x="3572" y="3124"/>
                    <a:pt x="5418" y="3529"/>
                  </a:cubicBezTo>
                  <a:cubicBezTo>
                    <a:pt x="6180" y="3898"/>
                    <a:pt x="7001" y="4137"/>
                    <a:pt x="7835" y="4232"/>
                  </a:cubicBezTo>
                  <a:cubicBezTo>
                    <a:pt x="7870" y="4244"/>
                    <a:pt x="7905" y="4250"/>
                    <a:pt x="7940" y="4250"/>
                  </a:cubicBezTo>
                  <a:cubicBezTo>
                    <a:pt x="8204" y="4250"/>
                    <a:pt x="8457" y="3919"/>
                    <a:pt x="8478" y="3625"/>
                  </a:cubicBezTo>
                  <a:cubicBezTo>
                    <a:pt x="8513" y="3279"/>
                    <a:pt x="8644" y="2339"/>
                    <a:pt x="8644" y="1981"/>
                  </a:cubicBezTo>
                  <a:cubicBezTo>
                    <a:pt x="8632" y="1612"/>
                    <a:pt x="8561" y="1124"/>
                    <a:pt x="8406" y="1041"/>
                  </a:cubicBezTo>
                  <a:cubicBezTo>
                    <a:pt x="8384" y="1031"/>
                    <a:pt x="8352" y="1028"/>
                    <a:pt x="8311" y="1028"/>
                  </a:cubicBezTo>
                  <a:cubicBezTo>
                    <a:pt x="8145" y="1028"/>
                    <a:pt x="7844" y="1090"/>
                    <a:pt x="7546" y="1090"/>
                  </a:cubicBezTo>
                  <a:cubicBezTo>
                    <a:pt x="7365" y="1090"/>
                    <a:pt x="7185" y="1067"/>
                    <a:pt x="7037" y="993"/>
                  </a:cubicBezTo>
                  <a:cubicBezTo>
                    <a:pt x="6585" y="767"/>
                    <a:pt x="6549" y="124"/>
                    <a:pt x="6120" y="17"/>
                  </a:cubicBezTo>
                  <a:cubicBezTo>
                    <a:pt x="6080" y="6"/>
                    <a:pt x="6033" y="0"/>
                    <a:pt x="59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3"/>
            <p:cNvSpPr/>
            <p:nvPr/>
          </p:nvSpPr>
          <p:spPr>
            <a:xfrm>
              <a:off x="6054651" y="1969944"/>
              <a:ext cx="223287" cy="199066"/>
            </a:xfrm>
            <a:custGeom>
              <a:rect b="b" l="l" r="r" t="t"/>
              <a:pathLst>
                <a:path extrusionOk="0" h="6986" w="7836">
                  <a:moveTo>
                    <a:pt x="1979" y="0"/>
                  </a:moveTo>
                  <a:cubicBezTo>
                    <a:pt x="1739" y="0"/>
                    <a:pt x="1492" y="66"/>
                    <a:pt x="1370" y="231"/>
                  </a:cubicBezTo>
                  <a:cubicBezTo>
                    <a:pt x="1156" y="505"/>
                    <a:pt x="560" y="1243"/>
                    <a:pt x="370" y="1553"/>
                  </a:cubicBezTo>
                  <a:cubicBezTo>
                    <a:pt x="179" y="1862"/>
                    <a:pt x="1" y="2326"/>
                    <a:pt x="84" y="2469"/>
                  </a:cubicBezTo>
                  <a:cubicBezTo>
                    <a:pt x="179" y="2624"/>
                    <a:pt x="953" y="2791"/>
                    <a:pt x="1227" y="3219"/>
                  </a:cubicBezTo>
                  <a:cubicBezTo>
                    <a:pt x="1501" y="3648"/>
                    <a:pt x="1191" y="4220"/>
                    <a:pt x="1501" y="4541"/>
                  </a:cubicBezTo>
                  <a:cubicBezTo>
                    <a:pt x="1715" y="4755"/>
                    <a:pt x="2370" y="4863"/>
                    <a:pt x="2918" y="5017"/>
                  </a:cubicBezTo>
                  <a:cubicBezTo>
                    <a:pt x="3477" y="5160"/>
                    <a:pt x="4918" y="5910"/>
                    <a:pt x="5597" y="6267"/>
                  </a:cubicBezTo>
                  <a:cubicBezTo>
                    <a:pt x="6250" y="6605"/>
                    <a:pt x="6754" y="6986"/>
                    <a:pt x="6978" y="6986"/>
                  </a:cubicBezTo>
                  <a:cubicBezTo>
                    <a:pt x="6991" y="6986"/>
                    <a:pt x="7003" y="6984"/>
                    <a:pt x="7014" y="6982"/>
                  </a:cubicBezTo>
                  <a:cubicBezTo>
                    <a:pt x="7216" y="6934"/>
                    <a:pt x="7835" y="5851"/>
                    <a:pt x="6859" y="4255"/>
                  </a:cubicBezTo>
                  <a:cubicBezTo>
                    <a:pt x="6347" y="3422"/>
                    <a:pt x="5144" y="2946"/>
                    <a:pt x="3882" y="1862"/>
                  </a:cubicBezTo>
                  <a:cubicBezTo>
                    <a:pt x="3192" y="719"/>
                    <a:pt x="2596" y="160"/>
                    <a:pt x="2406" y="76"/>
                  </a:cubicBezTo>
                  <a:cubicBezTo>
                    <a:pt x="2292" y="29"/>
                    <a:pt x="2137" y="0"/>
                    <a:pt x="19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3"/>
            <p:cNvSpPr/>
            <p:nvPr/>
          </p:nvSpPr>
          <p:spPr>
            <a:xfrm>
              <a:off x="5406988" y="1321056"/>
              <a:ext cx="147604" cy="129966"/>
            </a:xfrm>
            <a:custGeom>
              <a:rect b="b" l="l" r="r" t="t"/>
              <a:pathLst>
                <a:path extrusionOk="0" h="4561" w="5180">
                  <a:moveTo>
                    <a:pt x="1" y="0"/>
                  </a:moveTo>
                  <a:lnTo>
                    <a:pt x="1" y="2596"/>
                  </a:lnTo>
                  <a:cubicBezTo>
                    <a:pt x="751" y="2798"/>
                    <a:pt x="1287" y="3441"/>
                    <a:pt x="1358" y="4560"/>
                  </a:cubicBezTo>
                  <a:lnTo>
                    <a:pt x="5180" y="4560"/>
                  </a:lnTo>
                  <a:lnTo>
                    <a:pt x="5180" y="2334"/>
                  </a:lnTo>
                  <a:cubicBezTo>
                    <a:pt x="5180" y="2334"/>
                    <a:pt x="4251" y="1131"/>
                    <a:pt x="4120" y="762"/>
                  </a:cubicBezTo>
                  <a:cubicBezTo>
                    <a:pt x="3989" y="405"/>
                    <a:pt x="3894" y="0"/>
                    <a:pt x="3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3"/>
            <p:cNvSpPr/>
            <p:nvPr/>
          </p:nvSpPr>
          <p:spPr>
            <a:xfrm>
              <a:off x="5332018" y="1127860"/>
              <a:ext cx="225994" cy="289367"/>
            </a:xfrm>
            <a:custGeom>
              <a:rect b="b" l="l" r="r" t="t"/>
              <a:pathLst>
                <a:path extrusionOk="0" h="10155" w="7931">
                  <a:moveTo>
                    <a:pt x="4023" y="0"/>
                  </a:moveTo>
                  <a:cubicBezTo>
                    <a:pt x="3151" y="0"/>
                    <a:pt x="2306" y="233"/>
                    <a:pt x="1763" y="660"/>
                  </a:cubicBezTo>
                  <a:cubicBezTo>
                    <a:pt x="596" y="1565"/>
                    <a:pt x="322" y="2768"/>
                    <a:pt x="155" y="3816"/>
                  </a:cubicBezTo>
                  <a:cubicBezTo>
                    <a:pt x="60" y="4506"/>
                    <a:pt x="60" y="5209"/>
                    <a:pt x="155" y="5899"/>
                  </a:cubicBezTo>
                  <a:cubicBezTo>
                    <a:pt x="239" y="6411"/>
                    <a:pt x="274" y="6482"/>
                    <a:pt x="251" y="6768"/>
                  </a:cubicBezTo>
                  <a:cubicBezTo>
                    <a:pt x="215" y="7066"/>
                    <a:pt x="1" y="7852"/>
                    <a:pt x="60" y="7947"/>
                  </a:cubicBezTo>
                  <a:cubicBezTo>
                    <a:pt x="120" y="8042"/>
                    <a:pt x="822" y="8185"/>
                    <a:pt x="822" y="8185"/>
                  </a:cubicBezTo>
                  <a:cubicBezTo>
                    <a:pt x="822" y="8185"/>
                    <a:pt x="1310" y="9578"/>
                    <a:pt x="1394" y="9840"/>
                  </a:cubicBezTo>
                  <a:cubicBezTo>
                    <a:pt x="1461" y="10052"/>
                    <a:pt x="1622" y="10155"/>
                    <a:pt x="1832" y="10155"/>
                  </a:cubicBezTo>
                  <a:cubicBezTo>
                    <a:pt x="1882" y="10155"/>
                    <a:pt x="1934" y="10149"/>
                    <a:pt x="1989" y="10138"/>
                  </a:cubicBezTo>
                  <a:cubicBezTo>
                    <a:pt x="2275" y="10078"/>
                    <a:pt x="4442" y="9185"/>
                    <a:pt x="5025" y="8614"/>
                  </a:cubicBezTo>
                  <a:cubicBezTo>
                    <a:pt x="5620" y="8054"/>
                    <a:pt x="5918" y="7102"/>
                    <a:pt x="5918" y="7102"/>
                  </a:cubicBezTo>
                  <a:cubicBezTo>
                    <a:pt x="5918" y="7102"/>
                    <a:pt x="5938" y="7105"/>
                    <a:pt x="5975" y="7105"/>
                  </a:cubicBezTo>
                  <a:cubicBezTo>
                    <a:pt x="6150" y="7105"/>
                    <a:pt x="6702" y="7031"/>
                    <a:pt x="7156" y="6173"/>
                  </a:cubicBezTo>
                  <a:cubicBezTo>
                    <a:pt x="7704" y="5125"/>
                    <a:pt x="7930" y="2256"/>
                    <a:pt x="6716" y="982"/>
                  </a:cubicBezTo>
                  <a:cubicBezTo>
                    <a:pt x="6060" y="307"/>
                    <a:pt x="5024" y="0"/>
                    <a:pt x="4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3"/>
            <p:cNvSpPr/>
            <p:nvPr/>
          </p:nvSpPr>
          <p:spPr>
            <a:xfrm>
              <a:off x="5329653" y="1117573"/>
              <a:ext cx="240555" cy="225566"/>
            </a:xfrm>
            <a:custGeom>
              <a:rect b="b" l="l" r="r" t="t"/>
              <a:pathLst>
                <a:path extrusionOk="0" h="7916" w="8442">
                  <a:moveTo>
                    <a:pt x="4455" y="1"/>
                  </a:moveTo>
                  <a:cubicBezTo>
                    <a:pt x="3495" y="1"/>
                    <a:pt x="2315" y="192"/>
                    <a:pt x="1322" y="974"/>
                  </a:cubicBezTo>
                  <a:cubicBezTo>
                    <a:pt x="203" y="1843"/>
                    <a:pt x="0" y="2938"/>
                    <a:pt x="12" y="3319"/>
                  </a:cubicBezTo>
                  <a:cubicBezTo>
                    <a:pt x="48" y="3712"/>
                    <a:pt x="107" y="4105"/>
                    <a:pt x="203" y="4498"/>
                  </a:cubicBezTo>
                  <a:cubicBezTo>
                    <a:pt x="203" y="4498"/>
                    <a:pt x="1810" y="3676"/>
                    <a:pt x="2191" y="3557"/>
                  </a:cubicBezTo>
                  <a:cubicBezTo>
                    <a:pt x="2320" y="3516"/>
                    <a:pt x="2425" y="3497"/>
                    <a:pt x="2510" y="3497"/>
                  </a:cubicBezTo>
                  <a:cubicBezTo>
                    <a:pt x="2667" y="3497"/>
                    <a:pt x="2756" y="3560"/>
                    <a:pt x="2810" y="3653"/>
                  </a:cubicBezTo>
                  <a:cubicBezTo>
                    <a:pt x="2893" y="3796"/>
                    <a:pt x="3036" y="4558"/>
                    <a:pt x="3155" y="4617"/>
                  </a:cubicBezTo>
                  <a:cubicBezTo>
                    <a:pt x="3204" y="4639"/>
                    <a:pt x="3373" y="4643"/>
                    <a:pt x="3569" y="4643"/>
                  </a:cubicBezTo>
                  <a:cubicBezTo>
                    <a:pt x="3681" y="4643"/>
                    <a:pt x="3802" y="4642"/>
                    <a:pt x="3915" y="4642"/>
                  </a:cubicBezTo>
                  <a:cubicBezTo>
                    <a:pt x="4134" y="4642"/>
                    <a:pt x="4321" y="4647"/>
                    <a:pt x="4346" y="4677"/>
                  </a:cubicBezTo>
                  <a:cubicBezTo>
                    <a:pt x="4417" y="4760"/>
                    <a:pt x="4882" y="6403"/>
                    <a:pt x="4882" y="6403"/>
                  </a:cubicBezTo>
                  <a:cubicBezTo>
                    <a:pt x="5048" y="6367"/>
                    <a:pt x="5215" y="6308"/>
                    <a:pt x="5382" y="6236"/>
                  </a:cubicBezTo>
                  <a:cubicBezTo>
                    <a:pt x="5406" y="6189"/>
                    <a:pt x="5453" y="5593"/>
                    <a:pt x="5584" y="5391"/>
                  </a:cubicBezTo>
                  <a:cubicBezTo>
                    <a:pt x="5696" y="5218"/>
                    <a:pt x="6042" y="5028"/>
                    <a:pt x="6215" y="5028"/>
                  </a:cubicBezTo>
                  <a:cubicBezTo>
                    <a:pt x="6245" y="5028"/>
                    <a:pt x="6269" y="5033"/>
                    <a:pt x="6287" y="5046"/>
                  </a:cubicBezTo>
                  <a:cubicBezTo>
                    <a:pt x="6394" y="5129"/>
                    <a:pt x="6906" y="5498"/>
                    <a:pt x="6942" y="5915"/>
                  </a:cubicBezTo>
                  <a:cubicBezTo>
                    <a:pt x="6965" y="6343"/>
                    <a:pt x="6418" y="7296"/>
                    <a:pt x="6049" y="7463"/>
                  </a:cubicBezTo>
                  <a:cubicBezTo>
                    <a:pt x="6310" y="7629"/>
                    <a:pt x="6834" y="7915"/>
                    <a:pt x="6834" y="7915"/>
                  </a:cubicBezTo>
                  <a:cubicBezTo>
                    <a:pt x="7442" y="7201"/>
                    <a:pt x="7870" y="6355"/>
                    <a:pt x="8073" y="5439"/>
                  </a:cubicBezTo>
                  <a:cubicBezTo>
                    <a:pt x="8442" y="3879"/>
                    <a:pt x="8061" y="2343"/>
                    <a:pt x="7811" y="1867"/>
                  </a:cubicBezTo>
                  <a:cubicBezTo>
                    <a:pt x="7620" y="1545"/>
                    <a:pt x="7358" y="1271"/>
                    <a:pt x="7049" y="1069"/>
                  </a:cubicBezTo>
                  <a:cubicBezTo>
                    <a:pt x="7049" y="1069"/>
                    <a:pt x="5822" y="57"/>
                    <a:pt x="4810" y="9"/>
                  </a:cubicBezTo>
                  <a:cubicBezTo>
                    <a:pt x="4696" y="4"/>
                    <a:pt x="4577" y="1"/>
                    <a:pt x="4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3"/>
            <p:cNvSpPr/>
            <p:nvPr/>
          </p:nvSpPr>
          <p:spPr>
            <a:xfrm>
              <a:off x="5364246" y="1554800"/>
              <a:ext cx="97396" cy="170001"/>
            </a:xfrm>
            <a:custGeom>
              <a:rect b="b" l="l" r="r" t="t"/>
              <a:pathLst>
                <a:path extrusionOk="0" h="5966" w="3418">
                  <a:moveTo>
                    <a:pt x="1358" y="1"/>
                  </a:moveTo>
                  <a:lnTo>
                    <a:pt x="1" y="3132"/>
                  </a:lnTo>
                  <a:cubicBezTo>
                    <a:pt x="608" y="4370"/>
                    <a:pt x="1620" y="5370"/>
                    <a:pt x="2870" y="5966"/>
                  </a:cubicBezTo>
                  <a:lnTo>
                    <a:pt x="3418" y="5966"/>
                  </a:lnTo>
                  <a:lnTo>
                    <a:pt x="3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3"/>
            <p:cNvSpPr/>
            <p:nvPr/>
          </p:nvSpPr>
          <p:spPr>
            <a:xfrm>
              <a:off x="5352363" y="1644018"/>
              <a:ext cx="93663" cy="102838"/>
            </a:xfrm>
            <a:custGeom>
              <a:rect b="b" l="l" r="r" t="t"/>
              <a:pathLst>
                <a:path extrusionOk="0" h="3609" w="3287">
                  <a:moveTo>
                    <a:pt x="418" y="1"/>
                  </a:moveTo>
                  <a:lnTo>
                    <a:pt x="1" y="632"/>
                  </a:lnTo>
                  <a:cubicBezTo>
                    <a:pt x="1" y="632"/>
                    <a:pt x="894" y="2906"/>
                    <a:pt x="3001" y="3608"/>
                  </a:cubicBezTo>
                  <a:lnTo>
                    <a:pt x="3287" y="2835"/>
                  </a:lnTo>
                  <a:cubicBezTo>
                    <a:pt x="3287" y="2835"/>
                    <a:pt x="1477" y="1787"/>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3"/>
            <p:cNvSpPr/>
            <p:nvPr/>
          </p:nvSpPr>
          <p:spPr>
            <a:xfrm>
              <a:off x="5376812" y="1378046"/>
              <a:ext cx="407820" cy="537758"/>
            </a:xfrm>
            <a:custGeom>
              <a:rect b="b" l="l" r="r" t="t"/>
              <a:pathLst>
                <a:path extrusionOk="0" h="18872" w="14312">
                  <a:moveTo>
                    <a:pt x="6368" y="0"/>
                  </a:moveTo>
                  <a:cubicBezTo>
                    <a:pt x="6249" y="0"/>
                    <a:pt x="3420" y="1757"/>
                    <a:pt x="2119" y="2751"/>
                  </a:cubicBezTo>
                  <a:cubicBezTo>
                    <a:pt x="1262" y="3989"/>
                    <a:pt x="631" y="5668"/>
                    <a:pt x="536" y="6668"/>
                  </a:cubicBezTo>
                  <a:cubicBezTo>
                    <a:pt x="453" y="7668"/>
                    <a:pt x="822" y="10430"/>
                    <a:pt x="1119" y="12097"/>
                  </a:cubicBezTo>
                  <a:lnTo>
                    <a:pt x="1072" y="15443"/>
                  </a:lnTo>
                  <a:cubicBezTo>
                    <a:pt x="941" y="15609"/>
                    <a:pt x="822" y="15788"/>
                    <a:pt x="715" y="15967"/>
                  </a:cubicBezTo>
                  <a:cubicBezTo>
                    <a:pt x="643" y="16121"/>
                    <a:pt x="762" y="16371"/>
                    <a:pt x="786" y="16645"/>
                  </a:cubicBezTo>
                  <a:cubicBezTo>
                    <a:pt x="798" y="16931"/>
                    <a:pt x="143" y="17336"/>
                    <a:pt x="72" y="17598"/>
                  </a:cubicBezTo>
                  <a:cubicBezTo>
                    <a:pt x="0" y="17860"/>
                    <a:pt x="405" y="18872"/>
                    <a:pt x="405" y="18872"/>
                  </a:cubicBezTo>
                  <a:cubicBezTo>
                    <a:pt x="5144" y="17002"/>
                    <a:pt x="11621" y="16824"/>
                    <a:pt x="11621" y="16824"/>
                  </a:cubicBezTo>
                  <a:cubicBezTo>
                    <a:pt x="11621" y="16824"/>
                    <a:pt x="11906" y="16598"/>
                    <a:pt x="11942" y="16419"/>
                  </a:cubicBezTo>
                  <a:cubicBezTo>
                    <a:pt x="11978" y="16252"/>
                    <a:pt x="11728" y="15252"/>
                    <a:pt x="10823" y="13966"/>
                  </a:cubicBezTo>
                  <a:lnTo>
                    <a:pt x="10204" y="8311"/>
                  </a:lnTo>
                  <a:lnTo>
                    <a:pt x="11728" y="9013"/>
                  </a:lnTo>
                  <a:cubicBezTo>
                    <a:pt x="12918" y="7894"/>
                    <a:pt x="14311" y="4537"/>
                    <a:pt x="14311" y="4537"/>
                  </a:cubicBezTo>
                  <a:cubicBezTo>
                    <a:pt x="14311" y="4537"/>
                    <a:pt x="10049" y="1560"/>
                    <a:pt x="9335" y="1155"/>
                  </a:cubicBezTo>
                  <a:cubicBezTo>
                    <a:pt x="8608" y="739"/>
                    <a:pt x="7918" y="536"/>
                    <a:pt x="6370" y="0"/>
                  </a:cubicBezTo>
                  <a:cubicBezTo>
                    <a:pt x="6369" y="0"/>
                    <a:pt x="6369" y="0"/>
                    <a:pt x="63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3"/>
            <p:cNvSpPr/>
            <p:nvPr/>
          </p:nvSpPr>
          <p:spPr>
            <a:xfrm>
              <a:off x="5524388" y="1578879"/>
              <a:ext cx="145581" cy="55679"/>
            </a:xfrm>
            <a:custGeom>
              <a:rect b="b" l="l" r="r" t="t"/>
              <a:pathLst>
                <a:path extrusionOk="0" h="1954" w="5109">
                  <a:moveTo>
                    <a:pt x="0" y="1"/>
                  </a:moveTo>
                  <a:lnTo>
                    <a:pt x="4168" y="1763"/>
                  </a:lnTo>
                  <a:lnTo>
                    <a:pt x="5108" y="1954"/>
                  </a:lnTo>
                  <a:lnTo>
                    <a:pt x="5025" y="1263"/>
                  </a:lnTo>
                  <a:lnTo>
                    <a:pt x="4037" y="82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3"/>
            <p:cNvSpPr/>
            <p:nvPr/>
          </p:nvSpPr>
          <p:spPr>
            <a:xfrm>
              <a:off x="5437193" y="1364140"/>
              <a:ext cx="120135" cy="92295"/>
            </a:xfrm>
            <a:custGeom>
              <a:rect b="b" l="l" r="r" t="t"/>
              <a:pathLst>
                <a:path extrusionOk="0" h="3239" w="4216">
                  <a:moveTo>
                    <a:pt x="3513" y="0"/>
                  </a:moveTo>
                  <a:cubicBezTo>
                    <a:pt x="2227" y="393"/>
                    <a:pt x="810" y="1858"/>
                    <a:pt x="548" y="2143"/>
                  </a:cubicBezTo>
                  <a:cubicBezTo>
                    <a:pt x="286" y="2417"/>
                    <a:pt x="120" y="2989"/>
                    <a:pt x="0" y="3239"/>
                  </a:cubicBezTo>
                  <a:lnTo>
                    <a:pt x="4215" y="488"/>
                  </a:lnTo>
                  <a:cubicBezTo>
                    <a:pt x="4013" y="286"/>
                    <a:pt x="3775" y="119"/>
                    <a:pt x="35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3"/>
            <p:cNvSpPr/>
            <p:nvPr/>
          </p:nvSpPr>
          <p:spPr>
            <a:xfrm>
              <a:off x="5711315" y="1507299"/>
              <a:ext cx="99448" cy="142874"/>
            </a:xfrm>
            <a:custGeom>
              <a:rect b="b" l="l" r="r" t="t"/>
              <a:pathLst>
                <a:path extrusionOk="0" h="5014" w="3490">
                  <a:moveTo>
                    <a:pt x="2572" y="1"/>
                  </a:moveTo>
                  <a:cubicBezTo>
                    <a:pt x="1834" y="1560"/>
                    <a:pt x="977" y="3061"/>
                    <a:pt x="1" y="4477"/>
                  </a:cubicBezTo>
                  <a:cubicBezTo>
                    <a:pt x="251" y="4692"/>
                    <a:pt x="525" y="4870"/>
                    <a:pt x="810" y="5013"/>
                  </a:cubicBezTo>
                  <a:cubicBezTo>
                    <a:pt x="2811" y="3096"/>
                    <a:pt x="3489" y="465"/>
                    <a:pt x="3489" y="465"/>
                  </a:cubicBezTo>
                  <a:lnTo>
                    <a:pt x="2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3"/>
            <p:cNvSpPr/>
            <p:nvPr/>
          </p:nvSpPr>
          <p:spPr>
            <a:xfrm>
              <a:off x="5499967" y="1386851"/>
              <a:ext cx="281958" cy="167978"/>
            </a:xfrm>
            <a:custGeom>
              <a:rect b="b" l="l" r="r" t="t"/>
              <a:pathLst>
                <a:path extrusionOk="0" h="5895" w="9895">
                  <a:moveTo>
                    <a:pt x="476" y="1"/>
                  </a:moveTo>
                  <a:lnTo>
                    <a:pt x="381" y="263"/>
                  </a:lnTo>
                  <a:cubicBezTo>
                    <a:pt x="381" y="263"/>
                    <a:pt x="4239" y="1549"/>
                    <a:pt x="4251" y="1549"/>
                  </a:cubicBezTo>
                  <a:cubicBezTo>
                    <a:pt x="5703" y="2370"/>
                    <a:pt x="9680" y="5359"/>
                    <a:pt x="9728" y="5383"/>
                  </a:cubicBezTo>
                  <a:lnTo>
                    <a:pt x="9894" y="5156"/>
                  </a:lnTo>
                  <a:cubicBezTo>
                    <a:pt x="9728" y="5025"/>
                    <a:pt x="5846" y="2120"/>
                    <a:pt x="4358" y="1287"/>
                  </a:cubicBezTo>
                  <a:lnTo>
                    <a:pt x="476" y="1"/>
                  </a:lnTo>
                  <a:close/>
                  <a:moveTo>
                    <a:pt x="95" y="513"/>
                  </a:moveTo>
                  <a:lnTo>
                    <a:pt x="0" y="775"/>
                  </a:lnTo>
                  <a:cubicBezTo>
                    <a:pt x="0" y="775"/>
                    <a:pt x="3858" y="2061"/>
                    <a:pt x="3870" y="2061"/>
                  </a:cubicBezTo>
                  <a:cubicBezTo>
                    <a:pt x="5322" y="2882"/>
                    <a:pt x="9311" y="5859"/>
                    <a:pt x="9347" y="5895"/>
                  </a:cubicBezTo>
                  <a:lnTo>
                    <a:pt x="9501" y="5668"/>
                  </a:lnTo>
                  <a:cubicBezTo>
                    <a:pt x="9335" y="5549"/>
                    <a:pt x="5465" y="2644"/>
                    <a:pt x="3977" y="1811"/>
                  </a:cubicBezTo>
                  <a:lnTo>
                    <a:pt x="95" y="5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3"/>
            <p:cNvSpPr/>
            <p:nvPr/>
          </p:nvSpPr>
          <p:spPr>
            <a:xfrm>
              <a:off x="5559664" y="1586344"/>
              <a:ext cx="95373" cy="285035"/>
            </a:xfrm>
            <a:custGeom>
              <a:rect b="b" l="l" r="r" t="t"/>
              <a:pathLst>
                <a:path extrusionOk="0" h="10003" w="3347">
                  <a:moveTo>
                    <a:pt x="1" y="1"/>
                  </a:moveTo>
                  <a:lnTo>
                    <a:pt x="477" y="4787"/>
                  </a:lnTo>
                  <a:cubicBezTo>
                    <a:pt x="465" y="5954"/>
                    <a:pt x="274" y="9085"/>
                    <a:pt x="215" y="10002"/>
                  </a:cubicBezTo>
                  <a:cubicBezTo>
                    <a:pt x="1394" y="9823"/>
                    <a:pt x="2465" y="9704"/>
                    <a:pt x="3311" y="9633"/>
                  </a:cubicBezTo>
                  <a:cubicBezTo>
                    <a:pt x="3322" y="8633"/>
                    <a:pt x="3346" y="6073"/>
                    <a:pt x="3311" y="5132"/>
                  </a:cubicBezTo>
                  <a:cubicBezTo>
                    <a:pt x="3263" y="3942"/>
                    <a:pt x="2799" y="560"/>
                    <a:pt x="2799" y="560"/>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3"/>
            <p:cNvSpPr/>
            <p:nvPr/>
          </p:nvSpPr>
          <p:spPr>
            <a:xfrm>
              <a:off x="5559664" y="1586344"/>
              <a:ext cx="83490" cy="42799"/>
            </a:xfrm>
            <a:custGeom>
              <a:rect b="b" l="l" r="r" t="t"/>
              <a:pathLst>
                <a:path extrusionOk="0" h="1502" w="2930">
                  <a:moveTo>
                    <a:pt x="1" y="1"/>
                  </a:moveTo>
                  <a:lnTo>
                    <a:pt x="24" y="275"/>
                  </a:lnTo>
                  <a:lnTo>
                    <a:pt x="2930" y="1501"/>
                  </a:lnTo>
                  <a:cubicBezTo>
                    <a:pt x="2858" y="953"/>
                    <a:pt x="2799" y="560"/>
                    <a:pt x="2799" y="560"/>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3"/>
            <p:cNvSpPr/>
            <p:nvPr/>
          </p:nvSpPr>
          <p:spPr>
            <a:xfrm>
              <a:off x="5406988" y="1684396"/>
              <a:ext cx="130308" cy="133699"/>
            </a:xfrm>
            <a:custGeom>
              <a:rect b="b" l="l" r="r" t="t"/>
              <a:pathLst>
                <a:path extrusionOk="0" h="4692" w="4573">
                  <a:moveTo>
                    <a:pt x="4573" y="1"/>
                  </a:moveTo>
                  <a:lnTo>
                    <a:pt x="25" y="3465"/>
                  </a:lnTo>
                  <a:lnTo>
                    <a:pt x="1" y="4692"/>
                  </a:lnTo>
                  <a:cubicBezTo>
                    <a:pt x="1" y="4692"/>
                    <a:pt x="3049" y="2096"/>
                    <a:pt x="4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grpSp>
        <p:nvGrpSpPr>
          <p:cNvPr id="4281" name="Google Shape;4281;p34"/>
          <p:cNvGrpSpPr/>
          <p:nvPr/>
        </p:nvGrpSpPr>
        <p:grpSpPr>
          <a:xfrm>
            <a:off x="5068447" y="3002519"/>
            <a:ext cx="2780189" cy="1798620"/>
            <a:chOff x="3469800" y="937671"/>
            <a:chExt cx="2204400" cy="1077276"/>
          </a:xfrm>
        </p:grpSpPr>
        <p:grpSp>
          <p:nvGrpSpPr>
            <p:cNvPr id="4282" name="Google Shape;4282;p34"/>
            <p:cNvGrpSpPr/>
            <p:nvPr/>
          </p:nvGrpSpPr>
          <p:grpSpPr>
            <a:xfrm>
              <a:off x="3668600" y="937671"/>
              <a:ext cx="1806695" cy="1077276"/>
              <a:chOff x="3668600" y="937671"/>
              <a:chExt cx="1806695" cy="1077276"/>
            </a:xfrm>
          </p:grpSpPr>
          <p:grpSp>
            <p:nvGrpSpPr>
              <p:cNvPr id="4283" name="Google Shape;4283;p34"/>
              <p:cNvGrpSpPr/>
              <p:nvPr/>
            </p:nvGrpSpPr>
            <p:grpSpPr>
              <a:xfrm>
                <a:off x="3677713" y="937671"/>
                <a:ext cx="1789173" cy="1077168"/>
                <a:chOff x="5720722" y="-3265679"/>
                <a:chExt cx="4016100" cy="2417886"/>
              </a:xfrm>
            </p:grpSpPr>
            <p:cxnSp>
              <p:nvCxnSpPr>
                <p:cNvPr id="4284" name="Google Shape;4284;p34"/>
                <p:cNvCxnSpPr>
                  <a:stCxn id="4285" idx="3"/>
                  <a:endCxn id="4286" idx="0"/>
                </p:cNvCxnSpPr>
                <p:nvPr/>
              </p:nvCxnSpPr>
              <p:spPr>
                <a:xfrm>
                  <a:off x="5720722" y="-2420201"/>
                  <a:ext cx="4016100" cy="0"/>
                </a:xfrm>
                <a:prstGeom prst="straightConnector1">
                  <a:avLst/>
                </a:prstGeom>
                <a:noFill/>
                <a:ln cap="flat" cmpd="sng" w="9525">
                  <a:solidFill>
                    <a:schemeClr val="accent1"/>
                  </a:solidFill>
                  <a:prstDash val="solid"/>
                  <a:round/>
                  <a:headEnd len="med" w="med" type="none"/>
                  <a:tailEnd len="med" w="med" type="none"/>
                </a:ln>
              </p:spPr>
            </p:cxnSp>
            <p:cxnSp>
              <p:nvCxnSpPr>
                <p:cNvPr id="4287" name="Google Shape;4287;p34"/>
                <p:cNvCxnSpPr>
                  <a:stCxn id="4288" idx="3"/>
                  <a:endCxn id="4289" idx="0"/>
                </p:cNvCxnSpPr>
                <p:nvPr/>
              </p:nvCxnSpPr>
              <p:spPr>
                <a:xfrm>
                  <a:off x="5720722" y="-1693914"/>
                  <a:ext cx="4016100" cy="0"/>
                </a:xfrm>
                <a:prstGeom prst="straightConnector1">
                  <a:avLst/>
                </a:prstGeom>
                <a:noFill/>
                <a:ln cap="flat" cmpd="sng" w="9525">
                  <a:solidFill>
                    <a:schemeClr val="accent1"/>
                  </a:solidFill>
                  <a:prstDash val="solid"/>
                  <a:round/>
                  <a:headEnd len="med" w="med" type="none"/>
                  <a:tailEnd len="med" w="med" type="none"/>
                </a:ln>
              </p:spPr>
            </p:cxnSp>
            <p:cxnSp>
              <p:nvCxnSpPr>
                <p:cNvPr id="4290" name="Google Shape;4290;p34"/>
                <p:cNvCxnSpPr>
                  <a:stCxn id="4291" idx="3"/>
                  <a:endCxn id="4292" idx="0"/>
                </p:cNvCxnSpPr>
                <p:nvPr/>
              </p:nvCxnSpPr>
              <p:spPr>
                <a:xfrm>
                  <a:off x="5720722" y="-967494"/>
                  <a:ext cx="4016100" cy="0"/>
                </a:xfrm>
                <a:prstGeom prst="straightConnector1">
                  <a:avLst/>
                </a:prstGeom>
                <a:noFill/>
                <a:ln cap="flat" cmpd="sng" w="9525">
                  <a:solidFill>
                    <a:schemeClr val="accent1"/>
                  </a:solidFill>
                  <a:prstDash val="solid"/>
                  <a:round/>
                  <a:headEnd len="med" w="med" type="none"/>
                  <a:tailEnd len="med" w="med" type="none"/>
                </a:ln>
              </p:spPr>
            </p:cxnSp>
            <p:cxnSp>
              <p:nvCxnSpPr>
                <p:cNvPr id="4293" name="Google Shape;4293;p34"/>
                <p:cNvCxnSpPr>
                  <a:stCxn id="4294" idx="3"/>
                  <a:endCxn id="4295" idx="0"/>
                </p:cNvCxnSpPr>
                <p:nvPr/>
              </p:nvCxnSpPr>
              <p:spPr>
                <a:xfrm>
                  <a:off x="5720722" y="-3145979"/>
                  <a:ext cx="4016100" cy="0"/>
                </a:xfrm>
                <a:prstGeom prst="straightConnector1">
                  <a:avLst/>
                </a:prstGeom>
                <a:noFill/>
                <a:ln cap="flat" cmpd="sng" w="9525">
                  <a:solidFill>
                    <a:schemeClr val="accent1"/>
                  </a:solidFill>
                  <a:prstDash val="solid"/>
                  <a:round/>
                  <a:headEnd len="med" w="med" type="none"/>
                  <a:tailEnd len="med" w="med" type="none"/>
                </a:ln>
              </p:spPr>
            </p:cxnSp>
            <p:cxnSp>
              <p:nvCxnSpPr>
                <p:cNvPr id="4296" name="Google Shape;4296;p34"/>
                <p:cNvCxnSpPr/>
                <p:nvPr/>
              </p:nvCxnSpPr>
              <p:spPr>
                <a:xfrm>
                  <a:off x="5771880" y="-2783160"/>
                  <a:ext cx="3913800" cy="0"/>
                </a:xfrm>
                <a:prstGeom prst="straightConnector1">
                  <a:avLst/>
                </a:prstGeom>
                <a:noFill/>
                <a:ln cap="flat" cmpd="sng" w="9525">
                  <a:solidFill>
                    <a:schemeClr val="accent1"/>
                  </a:solidFill>
                  <a:prstDash val="solid"/>
                  <a:round/>
                  <a:headEnd len="med" w="med" type="none"/>
                  <a:tailEnd len="med" w="med" type="none"/>
                </a:ln>
              </p:spPr>
            </p:cxnSp>
            <p:sp>
              <p:nvSpPr>
                <p:cNvPr id="4297" name="Google Shape;4297;p34"/>
                <p:cNvSpPr/>
                <p:nvPr/>
              </p:nvSpPr>
              <p:spPr>
                <a:xfrm>
                  <a:off x="6344200"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4"/>
                <p:cNvSpPr/>
                <p:nvPr/>
              </p:nvSpPr>
              <p:spPr>
                <a:xfrm>
                  <a:off x="5928549"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4"/>
                <p:cNvSpPr/>
                <p:nvPr/>
              </p:nvSpPr>
              <p:spPr>
                <a:xfrm>
                  <a:off x="7175501"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4"/>
                <p:cNvSpPr/>
                <p:nvPr/>
              </p:nvSpPr>
              <p:spPr>
                <a:xfrm>
                  <a:off x="6759850"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4"/>
                <p:cNvSpPr/>
                <p:nvPr/>
              </p:nvSpPr>
              <p:spPr>
                <a:xfrm>
                  <a:off x="8006802"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4"/>
                <p:cNvSpPr/>
                <p:nvPr/>
              </p:nvSpPr>
              <p:spPr>
                <a:xfrm>
                  <a:off x="7591151"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4"/>
                <p:cNvSpPr/>
                <p:nvPr/>
              </p:nvSpPr>
              <p:spPr>
                <a:xfrm>
                  <a:off x="8838103"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4"/>
                <p:cNvSpPr/>
                <p:nvPr/>
              </p:nvSpPr>
              <p:spPr>
                <a:xfrm>
                  <a:off x="8422452"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4"/>
                <p:cNvSpPr/>
                <p:nvPr/>
              </p:nvSpPr>
              <p:spPr>
                <a:xfrm>
                  <a:off x="9253753" y="-29030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6" name="Google Shape;4306;p34"/>
                <p:cNvCxnSpPr>
                  <a:stCxn id="4298" idx="1"/>
                  <a:endCxn id="4307" idx="4"/>
                </p:cNvCxnSpPr>
                <p:nvPr/>
              </p:nvCxnSpPr>
              <p:spPr>
                <a:xfrm>
                  <a:off x="6134874"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08" name="Google Shape;4308;p34"/>
                <p:cNvCxnSpPr>
                  <a:stCxn id="4297" idx="2"/>
                  <a:endCxn id="4307" idx="5"/>
                </p:cNvCxnSpPr>
                <p:nvPr/>
              </p:nvCxnSpPr>
              <p:spPr>
                <a:xfrm flipH="1">
                  <a:off x="6342775"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09" name="Google Shape;4309;p34"/>
                <p:cNvCxnSpPr>
                  <a:stCxn id="4297" idx="1"/>
                  <a:endCxn id="4310" idx="4"/>
                </p:cNvCxnSpPr>
                <p:nvPr/>
              </p:nvCxnSpPr>
              <p:spPr>
                <a:xfrm>
                  <a:off x="6550525"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1" name="Google Shape;4311;p34"/>
                <p:cNvCxnSpPr>
                  <a:stCxn id="4298" idx="2"/>
                  <a:endCxn id="4285" idx="5"/>
                </p:cNvCxnSpPr>
                <p:nvPr/>
              </p:nvCxnSpPr>
              <p:spPr>
                <a:xfrm flipH="1">
                  <a:off x="5927124"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2" name="Google Shape;4312;p34"/>
                <p:cNvCxnSpPr>
                  <a:stCxn id="4300" idx="1"/>
                  <a:endCxn id="4313" idx="4"/>
                </p:cNvCxnSpPr>
                <p:nvPr/>
              </p:nvCxnSpPr>
              <p:spPr>
                <a:xfrm>
                  <a:off x="6966175"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4" name="Google Shape;4314;p34"/>
                <p:cNvCxnSpPr>
                  <a:stCxn id="4299" idx="2"/>
                  <a:endCxn id="4313" idx="5"/>
                </p:cNvCxnSpPr>
                <p:nvPr/>
              </p:nvCxnSpPr>
              <p:spPr>
                <a:xfrm flipH="1">
                  <a:off x="7174076"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5" name="Google Shape;4315;p34"/>
                <p:cNvCxnSpPr>
                  <a:stCxn id="4299" idx="1"/>
                  <a:endCxn id="4316" idx="4"/>
                </p:cNvCxnSpPr>
                <p:nvPr/>
              </p:nvCxnSpPr>
              <p:spPr>
                <a:xfrm>
                  <a:off x="7381826"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7" name="Google Shape;4317;p34"/>
                <p:cNvCxnSpPr>
                  <a:stCxn id="4300" idx="2"/>
                  <a:endCxn id="4310" idx="5"/>
                </p:cNvCxnSpPr>
                <p:nvPr/>
              </p:nvCxnSpPr>
              <p:spPr>
                <a:xfrm flipH="1">
                  <a:off x="6758425"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18" name="Google Shape;4318;p34"/>
                <p:cNvCxnSpPr>
                  <a:stCxn id="4302" idx="1"/>
                  <a:endCxn id="4319" idx="4"/>
                </p:cNvCxnSpPr>
                <p:nvPr/>
              </p:nvCxnSpPr>
              <p:spPr>
                <a:xfrm>
                  <a:off x="7797476"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0" name="Google Shape;4320;p34"/>
                <p:cNvCxnSpPr>
                  <a:stCxn id="4301" idx="2"/>
                  <a:endCxn id="4319" idx="5"/>
                </p:cNvCxnSpPr>
                <p:nvPr/>
              </p:nvCxnSpPr>
              <p:spPr>
                <a:xfrm flipH="1">
                  <a:off x="8005377"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1" name="Google Shape;4321;p34"/>
                <p:cNvCxnSpPr>
                  <a:stCxn id="4301" idx="1"/>
                  <a:endCxn id="4322" idx="4"/>
                </p:cNvCxnSpPr>
                <p:nvPr/>
              </p:nvCxnSpPr>
              <p:spPr>
                <a:xfrm>
                  <a:off x="8213127"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3" name="Google Shape;4323;p34"/>
                <p:cNvCxnSpPr>
                  <a:stCxn id="4302" idx="2"/>
                  <a:endCxn id="4316" idx="5"/>
                </p:cNvCxnSpPr>
                <p:nvPr/>
              </p:nvCxnSpPr>
              <p:spPr>
                <a:xfrm flipH="1">
                  <a:off x="7589726"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4" name="Google Shape;4324;p34"/>
                <p:cNvCxnSpPr>
                  <a:stCxn id="4304" idx="1"/>
                  <a:endCxn id="4325" idx="4"/>
                </p:cNvCxnSpPr>
                <p:nvPr/>
              </p:nvCxnSpPr>
              <p:spPr>
                <a:xfrm>
                  <a:off x="8628777"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6" name="Google Shape;4326;p34"/>
                <p:cNvCxnSpPr>
                  <a:stCxn id="4303" idx="2"/>
                  <a:endCxn id="4325" idx="5"/>
                </p:cNvCxnSpPr>
                <p:nvPr/>
              </p:nvCxnSpPr>
              <p:spPr>
                <a:xfrm flipH="1">
                  <a:off x="8836678"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7" name="Google Shape;4327;p34"/>
                <p:cNvCxnSpPr>
                  <a:stCxn id="4303" idx="1"/>
                  <a:endCxn id="4328" idx="4"/>
                </p:cNvCxnSpPr>
                <p:nvPr/>
              </p:nvCxnSpPr>
              <p:spPr>
                <a:xfrm>
                  <a:off x="9044428"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29" name="Google Shape;4329;p34"/>
                <p:cNvCxnSpPr>
                  <a:stCxn id="4304" idx="2"/>
                  <a:endCxn id="4322" idx="5"/>
                </p:cNvCxnSpPr>
                <p:nvPr/>
              </p:nvCxnSpPr>
              <p:spPr>
                <a:xfrm flipH="1">
                  <a:off x="8421027"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30" name="Google Shape;4330;p34"/>
                <p:cNvCxnSpPr>
                  <a:stCxn id="4305" idx="2"/>
                  <a:endCxn id="4328" idx="5"/>
                </p:cNvCxnSpPr>
                <p:nvPr/>
              </p:nvCxnSpPr>
              <p:spPr>
                <a:xfrm flipH="1">
                  <a:off x="9252328" y="-2663679"/>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31" name="Google Shape;4331;p34"/>
                <p:cNvCxnSpPr>
                  <a:stCxn id="4305" idx="1"/>
                  <a:endCxn id="4286" idx="4"/>
                </p:cNvCxnSpPr>
                <p:nvPr/>
              </p:nvCxnSpPr>
              <p:spPr>
                <a:xfrm>
                  <a:off x="9460078" y="-2663679"/>
                  <a:ext cx="70200" cy="123900"/>
                </a:xfrm>
                <a:prstGeom prst="straightConnector1">
                  <a:avLst/>
                </a:prstGeom>
                <a:noFill/>
                <a:ln cap="flat" cmpd="sng" w="9525">
                  <a:solidFill>
                    <a:schemeClr val="accent1"/>
                  </a:solidFill>
                  <a:prstDash val="solid"/>
                  <a:round/>
                  <a:headEnd len="med" w="med" type="none"/>
                  <a:tailEnd len="med" w="med" type="none"/>
                </a:ln>
              </p:spPr>
            </p:cxnSp>
            <p:sp>
              <p:nvSpPr>
                <p:cNvPr id="4307" name="Google Shape;4307;p34"/>
                <p:cNvSpPr/>
                <p:nvPr/>
              </p:nvSpPr>
              <p:spPr>
                <a:xfrm>
                  <a:off x="6136373"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4"/>
                <p:cNvSpPr/>
                <p:nvPr/>
              </p:nvSpPr>
              <p:spPr>
                <a:xfrm>
                  <a:off x="5720722"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4"/>
                <p:cNvSpPr/>
                <p:nvPr/>
              </p:nvSpPr>
              <p:spPr>
                <a:xfrm>
                  <a:off x="6967674"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4"/>
                <p:cNvSpPr/>
                <p:nvPr/>
              </p:nvSpPr>
              <p:spPr>
                <a:xfrm>
                  <a:off x="6552024"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4"/>
                <p:cNvSpPr/>
                <p:nvPr/>
              </p:nvSpPr>
              <p:spPr>
                <a:xfrm>
                  <a:off x="7798975"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4"/>
                <p:cNvSpPr/>
                <p:nvPr/>
              </p:nvSpPr>
              <p:spPr>
                <a:xfrm>
                  <a:off x="7383325"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4"/>
                <p:cNvSpPr/>
                <p:nvPr/>
              </p:nvSpPr>
              <p:spPr>
                <a:xfrm>
                  <a:off x="8630276"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4"/>
                <p:cNvSpPr/>
                <p:nvPr/>
              </p:nvSpPr>
              <p:spPr>
                <a:xfrm>
                  <a:off x="8214626"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4"/>
                <p:cNvSpPr/>
                <p:nvPr/>
              </p:nvSpPr>
              <p:spPr>
                <a:xfrm>
                  <a:off x="9045927"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4"/>
                <p:cNvSpPr/>
                <p:nvPr/>
              </p:nvSpPr>
              <p:spPr>
                <a:xfrm>
                  <a:off x="9461580" y="-2539901"/>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2" name="Google Shape;4332;p34"/>
                <p:cNvCxnSpPr/>
                <p:nvPr/>
              </p:nvCxnSpPr>
              <p:spPr>
                <a:xfrm>
                  <a:off x="5771880" y="-2056807"/>
                  <a:ext cx="3913800" cy="0"/>
                </a:xfrm>
                <a:prstGeom prst="straightConnector1">
                  <a:avLst/>
                </a:prstGeom>
                <a:noFill/>
                <a:ln cap="flat" cmpd="sng" w="9525">
                  <a:solidFill>
                    <a:schemeClr val="accent1"/>
                  </a:solidFill>
                  <a:prstDash val="solid"/>
                  <a:round/>
                  <a:headEnd len="med" w="med" type="none"/>
                  <a:tailEnd len="med" w="med" type="none"/>
                </a:ln>
              </p:spPr>
            </p:cxnSp>
            <p:sp>
              <p:nvSpPr>
                <p:cNvPr id="4333" name="Google Shape;4333;p34"/>
                <p:cNvSpPr/>
                <p:nvPr/>
              </p:nvSpPr>
              <p:spPr>
                <a:xfrm>
                  <a:off x="6344200"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4"/>
                <p:cNvSpPr/>
                <p:nvPr/>
              </p:nvSpPr>
              <p:spPr>
                <a:xfrm>
                  <a:off x="5928549"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4"/>
                <p:cNvSpPr/>
                <p:nvPr/>
              </p:nvSpPr>
              <p:spPr>
                <a:xfrm>
                  <a:off x="7175501"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4"/>
                <p:cNvSpPr/>
                <p:nvPr/>
              </p:nvSpPr>
              <p:spPr>
                <a:xfrm>
                  <a:off x="6759850"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4"/>
                <p:cNvSpPr/>
                <p:nvPr/>
              </p:nvSpPr>
              <p:spPr>
                <a:xfrm>
                  <a:off x="8006802"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4"/>
                <p:cNvSpPr/>
                <p:nvPr/>
              </p:nvSpPr>
              <p:spPr>
                <a:xfrm>
                  <a:off x="7591151"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4"/>
                <p:cNvSpPr/>
                <p:nvPr/>
              </p:nvSpPr>
              <p:spPr>
                <a:xfrm>
                  <a:off x="8838103"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4"/>
                <p:cNvSpPr/>
                <p:nvPr/>
              </p:nvSpPr>
              <p:spPr>
                <a:xfrm>
                  <a:off x="8422452"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4"/>
                <p:cNvSpPr/>
                <p:nvPr/>
              </p:nvSpPr>
              <p:spPr>
                <a:xfrm>
                  <a:off x="9253753" y="-2176725"/>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34"/>
                <p:cNvCxnSpPr>
                  <a:stCxn id="4334" idx="1"/>
                  <a:endCxn id="4343" idx="4"/>
                </p:cNvCxnSpPr>
                <p:nvPr/>
              </p:nvCxnSpPr>
              <p:spPr>
                <a:xfrm>
                  <a:off x="6134874"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44" name="Google Shape;4344;p34"/>
                <p:cNvCxnSpPr>
                  <a:stCxn id="4333" idx="2"/>
                  <a:endCxn id="4343" idx="5"/>
                </p:cNvCxnSpPr>
                <p:nvPr/>
              </p:nvCxnSpPr>
              <p:spPr>
                <a:xfrm flipH="1">
                  <a:off x="6342775"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45" name="Google Shape;4345;p34"/>
                <p:cNvCxnSpPr>
                  <a:stCxn id="4333" idx="1"/>
                  <a:endCxn id="4346" idx="4"/>
                </p:cNvCxnSpPr>
                <p:nvPr/>
              </p:nvCxnSpPr>
              <p:spPr>
                <a:xfrm>
                  <a:off x="6550525"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47" name="Google Shape;4347;p34"/>
                <p:cNvCxnSpPr>
                  <a:stCxn id="4334" idx="2"/>
                  <a:endCxn id="4288" idx="5"/>
                </p:cNvCxnSpPr>
                <p:nvPr/>
              </p:nvCxnSpPr>
              <p:spPr>
                <a:xfrm flipH="1">
                  <a:off x="5927124"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48" name="Google Shape;4348;p34"/>
                <p:cNvCxnSpPr>
                  <a:stCxn id="4336" idx="1"/>
                  <a:endCxn id="4349" idx="4"/>
                </p:cNvCxnSpPr>
                <p:nvPr/>
              </p:nvCxnSpPr>
              <p:spPr>
                <a:xfrm>
                  <a:off x="6966175"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0" name="Google Shape;4350;p34"/>
                <p:cNvCxnSpPr>
                  <a:stCxn id="4335" idx="2"/>
                  <a:endCxn id="4349" idx="5"/>
                </p:cNvCxnSpPr>
                <p:nvPr/>
              </p:nvCxnSpPr>
              <p:spPr>
                <a:xfrm flipH="1">
                  <a:off x="7174076"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1" name="Google Shape;4351;p34"/>
                <p:cNvCxnSpPr>
                  <a:stCxn id="4335" idx="1"/>
                  <a:endCxn id="4352" idx="4"/>
                </p:cNvCxnSpPr>
                <p:nvPr/>
              </p:nvCxnSpPr>
              <p:spPr>
                <a:xfrm>
                  <a:off x="7381826"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3" name="Google Shape;4353;p34"/>
                <p:cNvCxnSpPr>
                  <a:stCxn id="4336" idx="2"/>
                  <a:endCxn id="4346" idx="5"/>
                </p:cNvCxnSpPr>
                <p:nvPr/>
              </p:nvCxnSpPr>
              <p:spPr>
                <a:xfrm flipH="1">
                  <a:off x="6758425"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4" name="Google Shape;4354;p34"/>
                <p:cNvCxnSpPr>
                  <a:stCxn id="4338" idx="1"/>
                  <a:endCxn id="4355" idx="4"/>
                </p:cNvCxnSpPr>
                <p:nvPr/>
              </p:nvCxnSpPr>
              <p:spPr>
                <a:xfrm>
                  <a:off x="7797476"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6" name="Google Shape;4356;p34"/>
                <p:cNvCxnSpPr>
                  <a:stCxn id="4337" idx="2"/>
                  <a:endCxn id="4355" idx="5"/>
                </p:cNvCxnSpPr>
                <p:nvPr/>
              </p:nvCxnSpPr>
              <p:spPr>
                <a:xfrm flipH="1">
                  <a:off x="8005377"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7" name="Google Shape;4357;p34"/>
                <p:cNvCxnSpPr>
                  <a:stCxn id="4337" idx="1"/>
                  <a:endCxn id="4358" idx="4"/>
                </p:cNvCxnSpPr>
                <p:nvPr/>
              </p:nvCxnSpPr>
              <p:spPr>
                <a:xfrm>
                  <a:off x="8213127"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59" name="Google Shape;4359;p34"/>
                <p:cNvCxnSpPr>
                  <a:stCxn id="4338" idx="2"/>
                  <a:endCxn id="4352" idx="5"/>
                </p:cNvCxnSpPr>
                <p:nvPr/>
              </p:nvCxnSpPr>
              <p:spPr>
                <a:xfrm flipH="1">
                  <a:off x="7589726"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0" name="Google Shape;4360;p34"/>
                <p:cNvCxnSpPr>
                  <a:stCxn id="4340" idx="1"/>
                  <a:endCxn id="4361" idx="4"/>
                </p:cNvCxnSpPr>
                <p:nvPr/>
              </p:nvCxnSpPr>
              <p:spPr>
                <a:xfrm>
                  <a:off x="8628777"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2" name="Google Shape;4362;p34"/>
                <p:cNvCxnSpPr>
                  <a:stCxn id="4339" idx="2"/>
                  <a:endCxn id="4361" idx="5"/>
                </p:cNvCxnSpPr>
                <p:nvPr/>
              </p:nvCxnSpPr>
              <p:spPr>
                <a:xfrm flipH="1">
                  <a:off x="8836678"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3" name="Google Shape;4363;p34"/>
                <p:cNvCxnSpPr>
                  <a:stCxn id="4339" idx="1"/>
                  <a:endCxn id="4364" idx="4"/>
                </p:cNvCxnSpPr>
                <p:nvPr/>
              </p:nvCxnSpPr>
              <p:spPr>
                <a:xfrm>
                  <a:off x="9044428"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5" name="Google Shape;4365;p34"/>
                <p:cNvCxnSpPr>
                  <a:stCxn id="4340" idx="2"/>
                  <a:endCxn id="4358" idx="5"/>
                </p:cNvCxnSpPr>
                <p:nvPr/>
              </p:nvCxnSpPr>
              <p:spPr>
                <a:xfrm flipH="1">
                  <a:off x="8421027"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6" name="Google Shape;4366;p34"/>
                <p:cNvCxnSpPr>
                  <a:stCxn id="4341" idx="2"/>
                  <a:endCxn id="4364" idx="5"/>
                </p:cNvCxnSpPr>
                <p:nvPr/>
              </p:nvCxnSpPr>
              <p:spPr>
                <a:xfrm flipH="1">
                  <a:off x="9252328" y="-19373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67" name="Google Shape;4367;p34"/>
                <p:cNvCxnSpPr>
                  <a:stCxn id="4341" idx="1"/>
                  <a:endCxn id="4289" idx="4"/>
                </p:cNvCxnSpPr>
                <p:nvPr/>
              </p:nvCxnSpPr>
              <p:spPr>
                <a:xfrm>
                  <a:off x="9460078" y="-1937325"/>
                  <a:ext cx="70200" cy="123900"/>
                </a:xfrm>
                <a:prstGeom prst="straightConnector1">
                  <a:avLst/>
                </a:prstGeom>
                <a:noFill/>
                <a:ln cap="flat" cmpd="sng" w="9525">
                  <a:solidFill>
                    <a:schemeClr val="accent1"/>
                  </a:solidFill>
                  <a:prstDash val="solid"/>
                  <a:round/>
                  <a:headEnd len="med" w="med" type="none"/>
                  <a:tailEnd len="med" w="med" type="none"/>
                </a:ln>
              </p:spPr>
            </p:cxnSp>
            <p:grpSp>
              <p:nvGrpSpPr>
                <p:cNvPr id="4368" name="Google Shape;4368;p34"/>
                <p:cNvGrpSpPr/>
                <p:nvPr/>
              </p:nvGrpSpPr>
              <p:grpSpPr>
                <a:xfrm>
                  <a:off x="5720722" y="-1813547"/>
                  <a:ext cx="4016019" cy="239265"/>
                  <a:chOff x="26526" y="1502274"/>
                  <a:chExt cx="10136342" cy="603900"/>
                </a:xfrm>
              </p:grpSpPr>
              <p:sp>
                <p:nvSpPr>
                  <p:cNvPr id="4343" name="Google Shape;4343;p34"/>
                  <p:cNvSpPr/>
                  <p:nvPr/>
                </p:nvSpPr>
                <p:spPr>
                  <a:xfrm>
                    <a:off x="1075619"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4"/>
                  <p:cNvSpPr/>
                  <p:nvPr/>
                </p:nvSpPr>
                <p:spPr>
                  <a:xfrm>
                    <a:off x="26526"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4"/>
                  <p:cNvSpPr/>
                  <p:nvPr/>
                </p:nvSpPr>
                <p:spPr>
                  <a:xfrm>
                    <a:off x="3173804"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4"/>
                  <p:cNvSpPr/>
                  <p:nvPr/>
                </p:nvSpPr>
                <p:spPr>
                  <a:xfrm>
                    <a:off x="2124712"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4"/>
                  <p:cNvSpPr/>
                  <p:nvPr/>
                </p:nvSpPr>
                <p:spPr>
                  <a:xfrm>
                    <a:off x="5271990"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4"/>
                  <p:cNvSpPr/>
                  <p:nvPr/>
                </p:nvSpPr>
                <p:spPr>
                  <a:xfrm>
                    <a:off x="4222897"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4"/>
                  <p:cNvSpPr/>
                  <p:nvPr/>
                </p:nvSpPr>
                <p:spPr>
                  <a:xfrm>
                    <a:off x="7370175"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4"/>
                  <p:cNvSpPr/>
                  <p:nvPr/>
                </p:nvSpPr>
                <p:spPr>
                  <a:xfrm>
                    <a:off x="6321083"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4"/>
                  <p:cNvSpPr/>
                  <p:nvPr/>
                </p:nvSpPr>
                <p:spPr>
                  <a:xfrm>
                    <a:off x="8419268"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4"/>
                  <p:cNvSpPr/>
                  <p:nvPr/>
                </p:nvSpPr>
                <p:spPr>
                  <a:xfrm>
                    <a:off x="9468368" y="1502274"/>
                    <a:ext cx="694500" cy="6039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9" name="Google Shape;4369;p34"/>
                <p:cNvCxnSpPr>
                  <a:stCxn id="4334" idx="5"/>
                  <a:endCxn id="4307" idx="2"/>
                </p:cNvCxnSpPr>
                <p:nvPr/>
              </p:nvCxnSpPr>
              <p:spPr>
                <a:xfrm flipH="1" rot="10800000">
                  <a:off x="6134874"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0" name="Google Shape;4370;p34"/>
                <p:cNvCxnSpPr>
                  <a:stCxn id="4333" idx="4"/>
                  <a:endCxn id="4307" idx="1"/>
                </p:cNvCxnSpPr>
                <p:nvPr/>
              </p:nvCxnSpPr>
              <p:spPr>
                <a:xfrm rot="10800000">
                  <a:off x="6342775"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1" name="Google Shape;4371;p34"/>
                <p:cNvCxnSpPr>
                  <a:stCxn id="4333" idx="5"/>
                  <a:endCxn id="4310" idx="2"/>
                </p:cNvCxnSpPr>
                <p:nvPr/>
              </p:nvCxnSpPr>
              <p:spPr>
                <a:xfrm flipH="1" rot="10800000">
                  <a:off x="6550525"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2" name="Google Shape;4372;p34"/>
                <p:cNvCxnSpPr>
                  <a:stCxn id="4334" idx="4"/>
                  <a:endCxn id="4285" idx="1"/>
                </p:cNvCxnSpPr>
                <p:nvPr/>
              </p:nvCxnSpPr>
              <p:spPr>
                <a:xfrm rot="10800000">
                  <a:off x="5927124"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3" name="Google Shape;4373;p34"/>
                <p:cNvCxnSpPr>
                  <a:stCxn id="4336" idx="5"/>
                  <a:endCxn id="4313" idx="2"/>
                </p:cNvCxnSpPr>
                <p:nvPr/>
              </p:nvCxnSpPr>
              <p:spPr>
                <a:xfrm flipH="1" rot="10800000">
                  <a:off x="6966175"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4" name="Google Shape;4374;p34"/>
                <p:cNvCxnSpPr>
                  <a:stCxn id="4335" idx="4"/>
                  <a:endCxn id="4313" idx="1"/>
                </p:cNvCxnSpPr>
                <p:nvPr/>
              </p:nvCxnSpPr>
              <p:spPr>
                <a:xfrm rot="10800000">
                  <a:off x="7174076"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5" name="Google Shape;4375;p34"/>
                <p:cNvCxnSpPr>
                  <a:stCxn id="4335" idx="5"/>
                  <a:endCxn id="4316" idx="2"/>
                </p:cNvCxnSpPr>
                <p:nvPr/>
              </p:nvCxnSpPr>
              <p:spPr>
                <a:xfrm flipH="1" rot="10800000">
                  <a:off x="7381826"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6" name="Google Shape;4376;p34"/>
                <p:cNvCxnSpPr>
                  <a:stCxn id="4336" idx="4"/>
                  <a:endCxn id="4310" idx="1"/>
                </p:cNvCxnSpPr>
                <p:nvPr/>
              </p:nvCxnSpPr>
              <p:spPr>
                <a:xfrm rot="10800000">
                  <a:off x="6758425"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7" name="Google Shape;4377;p34"/>
                <p:cNvCxnSpPr>
                  <a:stCxn id="4338" idx="5"/>
                  <a:endCxn id="4319" idx="2"/>
                </p:cNvCxnSpPr>
                <p:nvPr/>
              </p:nvCxnSpPr>
              <p:spPr>
                <a:xfrm flipH="1" rot="10800000">
                  <a:off x="7797476"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8" name="Google Shape;4378;p34"/>
                <p:cNvCxnSpPr>
                  <a:stCxn id="4337" idx="4"/>
                  <a:endCxn id="4319" idx="1"/>
                </p:cNvCxnSpPr>
                <p:nvPr/>
              </p:nvCxnSpPr>
              <p:spPr>
                <a:xfrm rot="10800000">
                  <a:off x="8005377"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79" name="Google Shape;4379;p34"/>
                <p:cNvCxnSpPr>
                  <a:stCxn id="4337" idx="5"/>
                  <a:endCxn id="4322" idx="2"/>
                </p:cNvCxnSpPr>
                <p:nvPr/>
              </p:nvCxnSpPr>
              <p:spPr>
                <a:xfrm flipH="1" rot="10800000">
                  <a:off x="8213127"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0" name="Google Shape;4380;p34"/>
                <p:cNvCxnSpPr>
                  <a:stCxn id="4338" idx="4"/>
                  <a:endCxn id="4316" idx="1"/>
                </p:cNvCxnSpPr>
                <p:nvPr/>
              </p:nvCxnSpPr>
              <p:spPr>
                <a:xfrm rot="10800000">
                  <a:off x="7589726"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1" name="Google Shape;4381;p34"/>
                <p:cNvCxnSpPr>
                  <a:stCxn id="4340" idx="5"/>
                  <a:endCxn id="4325" idx="2"/>
                </p:cNvCxnSpPr>
                <p:nvPr/>
              </p:nvCxnSpPr>
              <p:spPr>
                <a:xfrm flipH="1" rot="10800000">
                  <a:off x="8628777"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2" name="Google Shape;4382;p34"/>
                <p:cNvCxnSpPr>
                  <a:stCxn id="4339" idx="4"/>
                  <a:endCxn id="4325" idx="1"/>
                </p:cNvCxnSpPr>
                <p:nvPr/>
              </p:nvCxnSpPr>
              <p:spPr>
                <a:xfrm rot="10800000">
                  <a:off x="8836678"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3" name="Google Shape;4383;p34"/>
                <p:cNvCxnSpPr>
                  <a:stCxn id="4339" idx="5"/>
                  <a:endCxn id="4328" idx="2"/>
                </p:cNvCxnSpPr>
                <p:nvPr/>
              </p:nvCxnSpPr>
              <p:spPr>
                <a:xfrm flipH="1" rot="10800000">
                  <a:off x="9044428"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4" name="Google Shape;4384;p34"/>
                <p:cNvCxnSpPr>
                  <a:stCxn id="4340" idx="4"/>
                  <a:endCxn id="4322" idx="1"/>
                </p:cNvCxnSpPr>
                <p:nvPr/>
              </p:nvCxnSpPr>
              <p:spPr>
                <a:xfrm rot="10800000">
                  <a:off x="8421027"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5" name="Google Shape;4385;p34"/>
                <p:cNvCxnSpPr>
                  <a:stCxn id="4341" idx="4"/>
                  <a:endCxn id="4328" idx="1"/>
                </p:cNvCxnSpPr>
                <p:nvPr/>
              </p:nvCxnSpPr>
              <p:spPr>
                <a:xfrm rot="10800000">
                  <a:off x="9252328"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6" name="Google Shape;4386;p34"/>
                <p:cNvCxnSpPr>
                  <a:stCxn id="4341" idx="5"/>
                  <a:endCxn id="4286" idx="2"/>
                </p:cNvCxnSpPr>
                <p:nvPr/>
              </p:nvCxnSpPr>
              <p:spPr>
                <a:xfrm flipH="1" rot="10800000">
                  <a:off x="9460078" y="-2300625"/>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87" name="Google Shape;4387;p34"/>
                <p:cNvCxnSpPr/>
                <p:nvPr/>
              </p:nvCxnSpPr>
              <p:spPr>
                <a:xfrm>
                  <a:off x="5771880" y="-1330453"/>
                  <a:ext cx="3913800" cy="0"/>
                </a:xfrm>
                <a:prstGeom prst="straightConnector1">
                  <a:avLst/>
                </a:prstGeom>
                <a:noFill/>
                <a:ln cap="flat" cmpd="sng" w="9525">
                  <a:solidFill>
                    <a:schemeClr val="accent1"/>
                  </a:solidFill>
                  <a:prstDash val="solid"/>
                  <a:round/>
                  <a:headEnd len="med" w="med" type="none"/>
                  <a:tailEnd len="med" w="med" type="none"/>
                </a:ln>
              </p:spPr>
            </p:cxnSp>
            <p:sp>
              <p:nvSpPr>
                <p:cNvPr id="4388" name="Google Shape;4388;p34"/>
                <p:cNvSpPr/>
                <p:nvPr/>
              </p:nvSpPr>
              <p:spPr>
                <a:xfrm>
                  <a:off x="6344200"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4"/>
                <p:cNvSpPr/>
                <p:nvPr/>
              </p:nvSpPr>
              <p:spPr>
                <a:xfrm>
                  <a:off x="5928549"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4"/>
                <p:cNvSpPr/>
                <p:nvPr/>
              </p:nvSpPr>
              <p:spPr>
                <a:xfrm>
                  <a:off x="7175501"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4"/>
                <p:cNvSpPr/>
                <p:nvPr/>
              </p:nvSpPr>
              <p:spPr>
                <a:xfrm>
                  <a:off x="6759850"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4"/>
                <p:cNvSpPr/>
                <p:nvPr/>
              </p:nvSpPr>
              <p:spPr>
                <a:xfrm>
                  <a:off x="8006802"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4"/>
                <p:cNvSpPr/>
                <p:nvPr/>
              </p:nvSpPr>
              <p:spPr>
                <a:xfrm>
                  <a:off x="7591151"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4"/>
                <p:cNvSpPr/>
                <p:nvPr/>
              </p:nvSpPr>
              <p:spPr>
                <a:xfrm>
                  <a:off x="8838103"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4"/>
                <p:cNvSpPr/>
                <p:nvPr/>
              </p:nvSpPr>
              <p:spPr>
                <a:xfrm>
                  <a:off x="8422452"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4"/>
                <p:cNvSpPr/>
                <p:nvPr/>
              </p:nvSpPr>
              <p:spPr>
                <a:xfrm>
                  <a:off x="9253753" y="-1450372"/>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7" name="Google Shape;4397;p34"/>
                <p:cNvCxnSpPr>
                  <a:stCxn id="4389" idx="1"/>
                  <a:endCxn id="4398" idx="4"/>
                </p:cNvCxnSpPr>
                <p:nvPr/>
              </p:nvCxnSpPr>
              <p:spPr>
                <a:xfrm>
                  <a:off x="6134874"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399" name="Google Shape;4399;p34"/>
                <p:cNvCxnSpPr>
                  <a:stCxn id="4388" idx="2"/>
                  <a:endCxn id="4398" idx="5"/>
                </p:cNvCxnSpPr>
                <p:nvPr/>
              </p:nvCxnSpPr>
              <p:spPr>
                <a:xfrm flipH="1">
                  <a:off x="6342775"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0" name="Google Shape;4400;p34"/>
                <p:cNvCxnSpPr>
                  <a:stCxn id="4388" idx="1"/>
                  <a:endCxn id="4401" idx="4"/>
                </p:cNvCxnSpPr>
                <p:nvPr/>
              </p:nvCxnSpPr>
              <p:spPr>
                <a:xfrm>
                  <a:off x="6550525"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2" name="Google Shape;4402;p34"/>
                <p:cNvCxnSpPr>
                  <a:stCxn id="4389" idx="2"/>
                  <a:endCxn id="4291" idx="5"/>
                </p:cNvCxnSpPr>
                <p:nvPr/>
              </p:nvCxnSpPr>
              <p:spPr>
                <a:xfrm flipH="1">
                  <a:off x="5927124"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3" name="Google Shape;4403;p34"/>
                <p:cNvCxnSpPr>
                  <a:stCxn id="4391" idx="1"/>
                  <a:endCxn id="4404" idx="4"/>
                </p:cNvCxnSpPr>
                <p:nvPr/>
              </p:nvCxnSpPr>
              <p:spPr>
                <a:xfrm>
                  <a:off x="6966175"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5" name="Google Shape;4405;p34"/>
                <p:cNvCxnSpPr>
                  <a:stCxn id="4390" idx="2"/>
                  <a:endCxn id="4404" idx="5"/>
                </p:cNvCxnSpPr>
                <p:nvPr/>
              </p:nvCxnSpPr>
              <p:spPr>
                <a:xfrm flipH="1">
                  <a:off x="7174076"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6" name="Google Shape;4406;p34"/>
                <p:cNvCxnSpPr>
                  <a:stCxn id="4390" idx="1"/>
                  <a:endCxn id="4407" idx="4"/>
                </p:cNvCxnSpPr>
                <p:nvPr/>
              </p:nvCxnSpPr>
              <p:spPr>
                <a:xfrm>
                  <a:off x="7381826"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8" name="Google Shape;4408;p34"/>
                <p:cNvCxnSpPr>
                  <a:stCxn id="4391" idx="2"/>
                  <a:endCxn id="4401" idx="5"/>
                </p:cNvCxnSpPr>
                <p:nvPr/>
              </p:nvCxnSpPr>
              <p:spPr>
                <a:xfrm flipH="1">
                  <a:off x="6758425"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09" name="Google Shape;4409;p34"/>
                <p:cNvCxnSpPr>
                  <a:stCxn id="4393" idx="1"/>
                  <a:endCxn id="4410" idx="4"/>
                </p:cNvCxnSpPr>
                <p:nvPr/>
              </p:nvCxnSpPr>
              <p:spPr>
                <a:xfrm>
                  <a:off x="7797476"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1" name="Google Shape;4411;p34"/>
                <p:cNvCxnSpPr>
                  <a:stCxn id="4392" idx="2"/>
                  <a:endCxn id="4410" idx="5"/>
                </p:cNvCxnSpPr>
                <p:nvPr/>
              </p:nvCxnSpPr>
              <p:spPr>
                <a:xfrm flipH="1">
                  <a:off x="8005377"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2" name="Google Shape;4412;p34"/>
                <p:cNvCxnSpPr>
                  <a:stCxn id="4392" idx="1"/>
                  <a:endCxn id="4413" idx="4"/>
                </p:cNvCxnSpPr>
                <p:nvPr/>
              </p:nvCxnSpPr>
              <p:spPr>
                <a:xfrm>
                  <a:off x="8213127"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4" name="Google Shape;4414;p34"/>
                <p:cNvCxnSpPr>
                  <a:stCxn id="4393" idx="2"/>
                  <a:endCxn id="4407" idx="5"/>
                </p:cNvCxnSpPr>
                <p:nvPr/>
              </p:nvCxnSpPr>
              <p:spPr>
                <a:xfrm flipH="1">
                  <a:off x="7589726"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5" name="Google Shape;4415;p34"/>
                <p:cNvCxnSpPr>
                  <a:stCxn id="4395" idx="1"/>
                  <a:endCxn id="4416" idx="4"/>
                </p:cNvCxnSpPr>
                <p:nvPr/>
              </p:nvCxnSpPr>
              <p:spPr>
                <a:xfrm>
                  <a:off x="8628777"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7" name="Google Shape;4417;p34"/>
                <p:cNvCxnSpPr>
                  <a:stCxn id="4394" idx="2"/>
                  <a:endCxn id="4416" idx="5"/>
                </p:cNvCxnSpPr>
                <p:nvPr/>
              </p:nvCxnSpPr>
              <p:spPr>
                <a:xfrm flipH="1">
                  <a:off x="8836678"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18" name="Google Shape;4418;p34"/>
                <p:cNvCxnSpPr>
                  <a:stCxn id="4394" idx="1"/>
                  <a:endCxn id="4419" idx="4"/>
                </p:cNvCxnSpPr>
                <p:nvPr/>
              </p:nvCxnSpPr>
              <p:spPr>
                <a:xfrm>
                  <a:off x="9044428"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0" name="Google Shape;4420;p34"/>
                <p:cNvCxnSpPr>
                  <a:stCxn id="4395" idx="2"/>
                  <a:endCxn id="4413" idx="5"/>
                </p:cNvCxnSpPr>
                <p:nvPr/>
              </p:nvCxnSpPr>
              <p:spPr>
                <a:xfrm flipH="1">
                  <a:off x="8421027"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1" name="Google Shape;4421;p34"/>
                <p:cNvCxnSpPr>
                  <a:stCxn id="4396" idx="2"/>
                  <a:endCxn id="4419" idx="5"/>
                </p:cNvCxnSpPr>
                <p:nvPr/>
              </p:nvCxnSpPr>
              <p:spPr>
                <a:xfrm flipH="1">
                  <a:off x="9252328" y="-12109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2" name="Google Shape;4422;p34"/>
                <p:cNvCxnSpPr>
                  <a:stCxn id="4396" idx="1"/>
                  <a:endCxn id="4292" idx="4"/>
                </p:cNvCxnSpPr>
                <p:nvPr/>
              </p:nvCxnSpPr>
              <p:spPr>
                <a:xfrm>
                  <a:off x="9460078" y="-1210972"/>
                  <a:ext cx="70200" cy="123900"/>
                </a:xfrm>
                <a:prstGeom prst="straightConnector1">
                  <a:avLst/>
                </a:prstGeom>
                <a:noFill/>
                <a:ln cap="flat" cmpd="sng" w="9525">
                  <a:solidFill>
                    <a:schemeClr val="accent1"/>
                  </a:solidFill>
                  <a:prstDash val="solid"/>
                  <a:round/>
                  <a:headEnd len="med" w="med" type="none"/>
                  <a:tailEnd len="med" w="med" type="none"/>
                </a:ln>
              </p:spPr>
            </p:cxnSp>
            <p:sp>
              <p:nvSpPr>
                <p:cNvPr id="4398" name="Google Shape;4398;p34"/>
                <p:cNvSpPr/>
                <p:nvPr/>
              </p:nvSpPr>
              <p:spPr>
                <a:xfrm>
                  <a:off x="6136373"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4"/>
                <p:cNvSpPr/>
                <p:nvPr/>
              </p:nvSpPr>
              <p:spPr>
                <a:xfrm>
                  <a:off x="5720722"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4"/>
                <p:cNvSpPr/>
                <p:nvPr/>
              </p:nvSpPr>
              <p:spPr>
                <a:xfrm>
                  <a:off x="6967674"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4"/>
                <p:cNvSpPr/>
                <p:nvPr/>
              </p:nvSpPr>
              <p:spPr>
                <a:xfrm>
                  <a:off x="6552024"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4"/>
                <p:cNvSpPr/>
                <p:nvPr/>
              </p:nvSpPr>
              <p:spPr>
                <a:xfrm>
                  <a:off x="7798975"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4"/>
                <p:cNvSpPr/>
                <p:nvPr/>
              </p:nvSpPr>
              <p:spPr>
                <a:xfrm>
                  <a:off x="7383325"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4"/>
                <p:cNvSpPr/>
                <p:nvPr/>
              </p:nvSpPr>
              <p:spPr>
                <a:xfrm>
                  <a:off x="8630276"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4"/>
                <p:cNvSpPr/>
                <p:nvPr/>
              </p:nvSpPr>
              <p:spPr>
                <a:xfrm>
                  <a:off x="8214626"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4"/>
                <p:cNvSpPr/>
                <p:nvPr/>
              </p:nvSpPr>
              <p:spPr>
                <a:xfrm>
                  <a:off x="9045927"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4"/>
                <p:cNvSpPr/>
                <p:nvPr/>
              </p:nvSpPr>
              <p:spPr>
                <a:xfrm>
                  <a:off x="9461580" y="-1087194"/>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3" name="Google Shape;4423;p34"/>
                <p:cNvCxnSpPr>
                  <a:stCxn id="4389" idx="5"/>
                  <a:endCxn id="4343" idx="2"/>
                </p:cNvCxnSpPr>
                <p:nvPr/>
              </p:nvCxnSpPr>
              <p:spPr>
                <a:xfrm flipH="1" rot="10800000">
                  <a:off x="6134874"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4" name="Google Shape;4424;p34"/>
                <p:cNvCxnSpPr>
                  <a:stCxn id="4388" idx="4"/>
                  <a:endCxn id="4343" idx="1"/>
                </p:cNvCxnSpPr>
                <p:nvPr/>
              </p:nvCxnSpPr>
              <p:spPr>
                <a:xfrm rot="10800000">
                  <a:off x="6342775"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5" name="Google Shape;4425;p34"/>
                <p:cNvCxnSpPr>
                  <a:stCxn id="4388" idx="5"/>
                  <a:endCxn id="4346" idx="2"/>
                </p:cNvCxnSpPr>
                <p:nvPr/>
              </p:nvCxnSpPr>
              <p:spPr>
                <a:xfrm flipH="1" rot="10800000">
                  <a:off x="6550525"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6" name="Google Shape;4426;p34"/>
                <p:cNvCxnSpPr>
                  <a:stCxn id="4389" idx="4"/>
                  <a:endCxn id="4288" idx="1"/>
                </p:cNvCxnSpPr>
                <p:nvPr/>
              </p:nvCxnSpPr>
              <p:spPr>
                <a:xfrm rot="10800000">
                  <a:off x="5927124"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7" name="Google Shape;4427;p34"/>
                <p:cNvCxnSpPr>
                  <a:stCxn id="4391" idx="5"/>
                  <a:endCxn id="4349" idx="2"/>
                </p:cNvCxnSpPr>
                <p:nvPr/>
              </p:nvCxnSpPr>
              <p:spPr>
                <a:xfrm flipH="1" rot="10800000">
                  <a:off x="6966175"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8" name="Google Shape;4428;p34"/>
                <p:cNvCxnSpPr>
                  <a:stCxn id="4390" idx="4"/>
                  <a:endCxn id="4349" idx="1"/>
                </p:cNvCxnSpPr>
                <p:nvPr/>
              </p:nvCxnSpPr>
              <p:spPr>
                <a:xfrm rot="10800000">
                  <a:off x="7174076"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29" name="Google Shape;4429;p34"/>
                <p:cNvCxnSpPr>
                  <a:stCxn id="4390" idx="5"/>
                  <a:endCxn id="4352" idx="2"/>
                </p:cNvCxnSpPr>
                <p:nvPr/>
              </p:nvCxnSpPr>
              <p:spPr>
                <a:xfrm flipH="1" rot="10800000">
                  <a:off x="7381826"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0" name="Google Shape;4430;p34"/>
                <p:cNvCxnSpPr>
                  <a:stCxn id="4391" idx="4"/>
                  <a:endCxn id="4346" idx="1"/>
                </p:cNvCxnSpPr>
                <p:nvPr/>
              </p:nvCxnSpPr>
              <p:spPr>
                <a:xfrm rot="10800000">
                  <a:off x="6758425"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1" name="Google Shape;4431;p34"/>
                <p:cNvCxnSpPr>
                  <a:stCxn id="4393" idx="5"/>
                  <a:endCxn id="4355" idx="2"/>
                </p:cNvCxnSpPr>
                <p:nvPr/>
              </p:nvCxnSpPr>
              <p:spPr>
                <a:xfrm flipH="1" rot="10800000">
                  <a:off x="7797476"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2" name="Google Shape;4432;p34"/>
                <p:cNvCxnSpPr>
                  <a:stCxn id="4392" idx="4"/>
                  <a:endCxn id="4355" idx="1"/>
                </p:cNvCxnSpPr>
                <p:nvPr/>
              </p:nvCxnSpPr>
              <p:spPr>
                <a:xfrm rot="10800000">
                  <a:off x="8005377"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3" name="Google Shape;4433;p34"/>
                <p:cNvCxnSpPr>
                  <a:stCxn id="4392" idx="5"/>
                  <a:endCxn id="4358" idx="2"/>
                </p:cNvCxnSpPr>
                <p:nvPr/>
              </p:nvCxnSpPr>
              <p:spPr>
                <a:xfrm flipH="1" rot="10800000">
                  <a:off x="8213127"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4" name="Google Shape;4434;p34"/>
                <p:cNvCxnSpPr>
                  <a:stCxn id="4393" idx="4"/>
                  <a:endCxn id="4352" idx="1"/>
                </p:cNvCxnSpPr>
                <p:nvPr/>
              </p:nvCxnSpPr>
              <p:spPr>
                <a:xfrm rot="10800000">
                  <a:off x="7589726"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5" name="Google Shape;4435;p34"/>
                <p:cNvCxnSpPr>
                  <a:stCxn id="4395" idx="5"/>
                  <a:endCxn id="4361" idx="2"/>
                </p:cNvCxnSpPr>
                <p:nvPr/>
              </p:nvCxnSpPr>
              <p:spPr>
                <a:xfrm flipH="1" rot="10800000">
                  <a:off x="8628777"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6" name="Google Shape;4436;p34"/>
                <p:cNvCxnSpPr>
                  <a:stCxn id="4394" idx="4"/>
                  <a:endCxn id="4361" idx="1"/>
                </p:cNvCxnSpPr>
                <p:nvPr/>
              </p:nvCxnSpPr>
              <p:spPr>
                <a:xfrm rot="10800000">
                  <a:off x="8836678"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7" name="Google Shape;4437;p34"/>
                <p:cNvCxnSpPr>
                  <a:stCxn id="4394" idx="5"/>
                  <a:endCxn id="4364" idx="2"/>
                </p:cNvCxnSpPr>
                <p:nvPr/>
              </p:nvCxnSpPr>
              <p:spPr>
                <a:xfrm flipH="1" rot="10800000">
                  <a:off x="9044428"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8" name="Google Shape;4438;p34"/>
                <p:cNvCxnSpPr>
                  <a:stCxn id="4395" idx="4"/>
                  <a:endCxn id="4358" idx="1"/>
                </p:cNvCxnSpPr>
                <p:nvPr/>
              </p:nvCxnSpPr>
              <p:spPr>
                <a:xfrm rot="10800000">
                  <a:off x="8421027"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39" name="Google Shape;4439;p34"/>
                <p:cNvCxnSpPr>
                  <a:stCxn id="4396" idx="4"/>
                  <a:endCxn id="4364" idx="1"/>
                </p:cNvCxnSpPr>
                <p:nvPr/>
              </p:nvCxnSpPr>
              <p:spPr>
                <a:xfrm rot="10800000">
                  <a:off x="9252328" y="-1574272"/>
                  <a:ext cx="70200" cy="123900"/>
                </a:xfrm>
                <a:prstGeom prst="straightConnector1">
                  <a:avLst/>
                </a:prstGeom>
                <a:noFill/>
                <a:ln cap="flat" cmpd="sng" w="9525">
                  <a:solidFill>
                    <a:schemeClr val="accent1"/>
                  </a:solidFill>
                  <a:prstDash val="solid"/>
                  <a:round/>
                  <a:headEnd len="med" w="med" type="none"/>
                  <a:tailEnd len="med" w="med" type="none"/>
                </a:ln>
              </p:spPr>
            </p:cxnSp>
            <p:cxnSp>
              <p:nvCxnSpPr>
                <p:cNvPr id="4440" name="Google Shape;4440;p34"/>
                <p:cNvCxnSpPr>
                  <a:stCxn id="4396" idx="5"/>
                  <a:endCxn id="4289" idx="2"/>
                </p:cNvCxnSpPr>
                <p:nvPr/>
              </p:nvCxnSpPr>
              <p:spPr>
                <a:xfrm flipH="1" rot="10800000">
                  <a:off x="9460078" y="-1574272"/>
                  <a:ext cx="70200" cy="123900"/>
                </a:xfrm>
                <a:prstGeom prst="straightConnector1">
                  <a:avLst/>
                </a:prstGeom>
                <a:noFill/>
                <a:ln cap="flat" cmpd="sng" w="9525">
                  <a:solidFill>
                    <a:schemeClr val="accent1"/>
                  </a:solidFill>
                  <a:prstDash val="solid"/>
                  <a:round/>
                  <a:headEnd len="med" w="med" type="none"/>
                  <a:tailEnd len="med" w="med" type="none"/>
                </a:ln>
              </p:spPr>
            </p:cxnSp>
            <p:sp>
              <p:nvSpPr>
                <p:cNvPr id="4441" name="Google Shape;4441;p34"/>
                <p:cNvSpPr/>
                <p:nvPr/>
              </p:nvSpPr>
              <p:spPr>
                <a:xfrm>
                  <a:off x="6136373"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4"/>
                <p:cNvSpPr/>
                <p:nvPr/>
              </p:nvSpPr>
              <p:spPr>
                <a:xfrm>
                  <a:off x="5720722"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4"/>
                <p:cNvSpPr/>
                <p:nvPr/>
              </p:nvSpPr>
              <p:spPr>
                <a:xfrm>
                  <a:off x="6967674"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4"/>
                <p:cNvSpPr/>
                <p:nvPr/>
              </p:nvSpPr>
              <p:spPr>
                <a:xfrm>
                  <a:off x="6552024"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4"/>
                <p:cNvSpPr/>
                <p:nvPr/>
              </p:nvSpPr>
              <p:spPr>
                <a:xfrm>
                  <a:off x="7798975"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4"/>
                <p:cNvSpPr/>
                <p:nvPr/>
              </p:nvSpPr>
              <p:spPr>
                <a:xfrm>
                  <a:off x="7383325"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4"/>
                <p:cNvSpPr/>
                <p:nvPr/>
              </p:nvSpPr>
              <p:spPr>
                <a:xfrm>
                  <a:off x="8630276"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4"/>
                <p:cNvSpPr/>
                <p:nvPr/>
              </p:nvSpPr>
              <p:spPr>
                <a:xfrm>
                  <a:off x="8214626"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4"/>
                <p:cNvSpPr/>
                <p:nvPr/>
              </p:nvSpPr>
              <p:spPr>
                <a:xfrm>
                  <a:off x="9045927"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4"/>
                <p:cNvSpPr/>
                <p:nvPr/>
              </p:nvSpPr>
              <p:spPr>
                <a:xfrm>
                  <a:off x="9461580" y="-3265679"/>
                  <a:ext cx="275100" cy="239400"/>
                </a:xfrm>
                <a:prstGeom prst="hexagon">
                  <a:avLst>
                    <a:gd fmla="val 25000" name="adj"/>
                    <a:gd fmla="val 115470" name="vf"/>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9" name="Google Shape;4449;p34"/>
                <p:cNvCxnSpPr>
                  <a:stCxn id="4298" idx="5"/>
                  <a:endCxn id="4441" idx="2"/>
                </p:cNvCxnSpPr>
                <p:nvPr/>
              </p:nvCxnSpPr>
              <p:spPr>
                <a:xfrm flipH="1" rot="10800000">
                  <a:off x="6134874"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0" name="Google Shape;4450;p34"/>
                <p:cNvCxnSpPr>
                  <a:stCxn id="4297" idx="4"/>
                  <a:endCxn id="4441" idx="1"/>
                </p:cNvCxnSpPr>
                <p:nvPr/>
              </p:nvCxnSpPr>
              <p:spPr>
                <a:xfrm rot="10800000">
                  <a:off x="6342775"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1" name="Google Shape;4451;p34"/>
                <p:cNvCxnSpPr>
                  <a:stCxn id="4297" idx="5"/>
                  <a:endCxn id="4443" idx="2"/>
                </p:cNvCxnSpPr>
                <p:nvPr/>
              </p:nvCxnSpPr>
              <p:spPr>
                <a:xfrm flipH="1" rot="10800000">
                  <a:off x="6550525"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2" name="Google Shape;4452;p34"/>
                <p:cNvCxnSpPr>
                  <a:stCxn id="4298" idx="4"/>
                  <a:endCxn id="4294" idx="1"/>
                </p:cNvCxnSpPr>
                <p:nvPr/>
              </p:nvCxnSpPr>
              <p:spPr>
                <a:xfrm rot="10800000">
                  <a:off x="5927124"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3" name="Google Shape;4453;p34"/>
                <p:cNvCxnSpPr>
                  <a:stCxn id="4300" idx="5"/>
                  <a:endCxn id="4442" idx="2"/>
                </p:cNvCxnSpPr>
                <p:nvPr/>
              </p:nvCxnSpPr>
              <p:spPr>
                <a:xfrm flipH="1" rot="10800000">
                  <a:off x="6966175"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4" name="Google Shape;4454;p34"/>
                <p:cNvCxnSpPr>
                  <a:stCxn id="4299" idx="4"/>
                  <a:endCxn id="4442" idx="1"/>
                </p:cNvCxnSpPr>
                <p:nvPr/>
              </p:nvCxnSpPr>
              <p:spPr>
                <a:xfrm rot="10800000">
                  <a:off x="7174076"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5" name="Google Shape;4455;p34"/>
                <p:cNvCxnSpPr>
                  <a:stCxn id="4299" idx="5"/>
                  <a:endCxn id="4445" idx="2"/>
                </p:cNvCxnSpPr>
                <p:nvPr/>
              </p:nvCxnSpPr>
              <p:spPr>
                <a:xfrm flipH="1" rot="10800000">
                  <a:off x="7381826"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6" name="Google Shape;4456;p34"/>
                <p:cNvCxnSpPr>
                  <a:stCxn id="4300" idx="4"/>
                  <a:endCxn id="4443" idx="1"/>
                </p:cNvCxnSpPr>
                <p:nvPr/>
              </p:nvCxnSpPr>
              <p:spPr>
                <a:xfrm rot="10800000">
                  <a:off x="6758425"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7" name="Google Shape;4457;p34"/>
                <p:cNvCxnSpPr>
                  <a:stCxn id="4302" idx="5"/>
                  <a:endCxn id="4444" idx="2"/>
                </p:cNvCxnSpPr>
                <p:nvPr/>
              </p:nvCxnSpPr>
              <p:spPr>
                <a:xfrm flipH="1" rot="10800000">
                  <a:off x="7797476"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8" name="Google Shape;4458;p34"/>
                <p:cNvCxnSpPr>
                  <a:stCxn id="4301" idx="4"/>
                  <a:endCxn id="4444" idx="1"/>
                </p:cNvCxnSpPr>
                <p:nvPr/>
              </p:nvCxnSpPr>
              <p:spPr>
                <a:xfrm rot="10800000">
                  <a:off x="8005377"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59" name="Google Shape;4459;p34"/>
                <p:cNvCxnSpPr>
                  <a:stCxn id="4301" idx="5"/>
                  <a:endCxn id="4447" idx="2"/>
                </p:cNvCxnSpPr>
                <p:nvPr/>
              </p:nvCxnSpPr>
              <p:spPr>
                <a:xfrm flipH="1" rot="10800000">
                  <a:off x="8213127"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0" name="Google Shape;4460;p34"/>
                <p:cNvCxnSpPr>
                  <a:stCxn id="4302" idx="4"/>
                  <a:endCxn id="4445" idx="1"/>
                </p:cNvCxnSpPr>
                <p:nvPr/>
              </p:nvCxnSpPr>
              <p:spPr>
                <a:xfrm rot="10800000">
                  <a:off x="7589726"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1" name="Google Shape;4461;p34"/>
                <p:cNvCxnSpPr>
                  <a:stCxn id="4304" idx="5"/>
                  <a:endCxn id="4446" idx="2"/>
                </p:cNvCxnSpPr>
                <p:nvPr/>
              </p:nvCxnSpPr>
              <p:spPr>
                <a:xfrm flipH="1" rot="10800000">
                  <a:off x="8628777"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2" name="Google Shape;4462;p34"/>
                <p:cNvCxnSpPr>
                  <a:stCxn id="4303" idx="4"/>
                  <a:endCxn id="4446" idx="1"/>
                </p:cNvCxnSpPr>
                <p:nvPr/>
              </p:nvCxnSpPr>
              <p:spPr>
                <a:xfrm rot="10800000">
                  <a:off x="8836678"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3" name="Google Shape;4463;p34"/>
                <p:cNvCxnSpPr>
                  <a:stCxn id="4303" idx="5"/>
                  <a:endCxn id="4448" idx="2"/>
                </p:cNvCxnSpPr>
                <p:nvPr/>
              </p:nvCxnSpPr>
              <p:spPr>
                <a:xfrm flipH="1" rot="10800000">
                  <a:off x="9044428"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4" name="Google Shape;4464;p34"/>
                <p:cNvCxnSpPr>
                  <a:stCxn id="4304" idx="4"/>
                  <a:endCxn id="4447" idx="1"/>
                </p:cNvCxnSpPr>
                <p:nvPr/>
              </p:nvCxnSpPr>
              <p:spPr>
                <a:xfrm rot="10800000">
                  <a:off x="8421027"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5" name="Google Shape;4465;p34"/>
                <p:cNvCxnSpPr>
                  <a:stCxn id="4305" idx="4"/>
                  <a:endCxn id="4448" idx="1"/>
                </p:cNvCxnSpPr>
                <p:nvPr/>
              </p:nvCxnSpPr>
              <p:spPr>
                <a:xfrm rot="10800000">
                  <a:off x="9252328" y="-3026379"/>
                  <a:ext cx="70200" cy="123300"/>
                </a:xfrm>
                <a:prstGeom prst="straightConnector1">
                  <a:avLst/>
                </a:prstGeom>
                <a:noFill/>
                <a:ln cap="flat" cmpd="sng" w="9525">
                  <a:solidFill>
                    <a:schemeClr val="accent1"/>
                  </a:solidFill>
                  <a:prstDash val="solid"/>
                  <a:round/>
                  <a:headEnd len="med" w="med" type="none"/>
                  <a:tailEnd len="med" w="med" type="none"/>
                </a:ln>
              </p:spPr>
            </p:cxnSp>
            <p:cxnSp>
              <p:nvCxnSpPr>
                <p:cNvPr id="4466" name="Google Shape;4466;p34"/>
                <p:cNvCxnSpPr>
                  <a:stCxn id="4305" idx="5"/>
                  <a:endCxn id="4295" idx="2"/>
                </p:cNvCxnSpPr>
                <p:nvPr/>
              </p:nvCxnSpPr>
              <p:spPr>
                <a:xfrm flipH="1" rot="10800000">
                  <a:off x="9460078" y="-3026379"/>
                  <a:ext cx="70200" cy="123300"/>
                </a:xfrm>
                <a:prstGeom prst="straightConnector1">
                  <a:avLst/>
                </a:prstGeom>
                <a:noFill/>
                <a:ln cap="flat" cmpd="sng" w="9525">
                  <a:solidFill>
                    <a:schemeClr val="accent1"/>
                  </a:solidFill>
                  <a:prstDash val="solid"/>
                  <a:round/>
                  <a:headEnd len="med" w="med" type="none"/>
                  <a:tailEnd len="med" w="med" type="none"/>
                </a:ln>
              </p:spPr>
            </p:cxnSp>
          </p:grpSp>
          <p:sp>
            <p:nvSpPr>
              <p:cNvPr id="4467" name="Google Shape;4467;p34"/>
              <p:cNvSpPr/>
              <p:nvPr/>
            </p:nvSpPr>
            <p:spPr>
              <a:xfrm>
                <a:off x="3669528" y="953875"/>
                <a:ext cx="1805767" cy="1061073"/>
              </a:xfrm>
              <a:custGeom>
                <a:rect b="b" l="l" r="r" t="t"/>
                <a:pathLst>
                  <a:path extrusionOk="0" h="98544" w="162134">
                    <a:moveTo>
                      <a:pt x="0" y="98544"/>
                    </a:moveTo>
                    <a:lnTo>
                      <a:pt x="0" y="0"/>
                    </a:lnTo>
                    <a:lnTo>
                      <a:pt x="162134" y="0"/>
                    </a:lnTo>
                    <a:lnTo>
                      <a:pt x="162045" y="98107"/>
                    </a:lnTo>
                  </a:path>
                </a:pathLst>
              </a:custGeom>
              <a:noFill/>
              <a:ln cap="flat" cmpd="sng" w="114300">
                <a:solidFill>
                  <a:schemeClr val="accent1"/>
                </a:solidFill>
                <a:prstDash val="solid"/>
                <a:round/>
                <a:headEnd len="med" w="med" type="none"/>
                <a:tailEnd len="med" w="med" type="none"/>
              </a:ln>
            </p:spPr>
          </p:sp>
          <p:sp>
            <p:nvSpPr>
              <p:cNvPr id="4468" name="Google Shape;4468;p34"/>
              <p:cNvSpPr/>
              <p:nvPr/>
            </p:nvSpPr>
            <p:spPr>
              <a:xfrm>
                <a:off x="3668600" y="953875"/>
                <a:ext cx="1806692" cy="1058564"/>
              </a:xfrm>
              <a:custGeom>
                <a:rect b="b" l="l" r="r" t="t"/>
                <a:pathLst>
                  <a:path extrusionOk="0" h="98311" w="162217">
                    <a:moveTo>
                      <a:pt x="0" y="98311"/>
                    </a:moveTo>
                    <a:lnTo>
                      <a:pt x="83" y="0"/>
                    </a:lnTo>
                    <a:lnTo>
                      <a:pt x="162217" y="0"/>
                    </a:lnTo>
                    <a:lnTo>
                      <a:pt x="162217" y="97168"/>
                    </a:lnTo>
                  </a:path>
                </a:pathLst>
              </a:custGeom>
              <a:noFill/>
              <a:ln cap="flat" cmpd="sng" w="76200">
                <a:solidFill>
                  <a:schemeClr val="accent5"/>
                </a:solidFill>
                <a:prstDash val="solid"/>
                <a:round/>
                <a:headEnd len="med" w="med" type="none"/>
                <a:tailEnd len="med" w="med" type="none"/>
              </a:ln>
            </p:spPr>
          </p:sp>
        </p:grpSp>
        <p:cxnSp>
          <p:nvCxnSpPr>
            <p:cNvPr id="4469" name="Google Shape;4469;p34"/>
            <p:cNvCxnSpPr/>
            <p:nvPr/>
          </p:nvCxnSpPr>
          <p:spPr>
            <a:xfrm>
              <a:off x="3469800" y="2010358"/>
              <a:ext cx="2204400" cy="0"/>
            </a:xfrm>
            <a:prstGeom prst="straightConnector1">
              <a:avLst/>
            </a:prstGeom>
            <a:noFill/>
            <a:ln cap="flat" cmpd="sng" w="19050">
              <a:solidFill>
                <a:schemeClr val="accent1"/>
              </a:solidFill>
              <a:prstDash val="solid"/>
              <a:round/>
              <a:headEnd len="med" w="med" type="none"/>
              <a:tailEnd len="med" w="med" type="none"/>
            </a:ln>
          </p:spPr>
        </p:cxnSp>
      </p:grpSp>
      <p:sp>
        <p:nvSpPr>
          <p:cNvPr id="4470" name="Google Shape;4470;p34"/>
          <p:cNvSpPr txBox="1"/>
          <p:nvPr>
            <p:ph type="title"/>
          </p:nvPr>
        </p:nvSpPr>
        <p:spPr>
          <a:xfrm>
            <a:off x="758850"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DAD23"/>
                </a:solidFill>
              </a:rPr>
              <a:t>EDGE CASES:</a:t>
            </a:r>
            <a:r>
              <a:rPr lang="en"/>
              <a:t> </a:t>
            </a:r>
            <a:r>
              <a:rPr lang="en">
                <a:solidFill>
                  <a:schemeClr val="dk1"/>
                </a:solidFill>
                <a:highlight>
                  <a:srgbClr val="4DAD23"/>
                </a:highlight>
              </a:rPr>
              <a:t>ALTERATIONS</a:t>
            </a:r>
            <a:endParaRPr>
              <a:solidFill>
                <a:schemeClr val="dk1"/>
              </a:solidFill>
              <a:highlight>
                <a:srgbClr val="4DAD23"/>
              </a:highlight>
            </a:endParaRPr>
          </a:p>
        </p:txBody>
      </p:sp>
      <p:sp>
        <p:nvSpPr>
          <p:cNvPr id="4471" name="Google Shape;4471;p34"/>
          <p:cNvSpPr txBox="1"/>
          <p:nvPr/>
        </p:nvSpPr>
        <p:spPr>
          <a:xfrm>
            <a:off x="910625" y="1017725"/>
            <a:ext cx="289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Fjalla One"/>
                <a:ea typeface="Fjalla One"/>
                <a:cs typeface="Fjalla One"/>
                <a:sym typeface="Fjalla One"/>
              </a:rPr>
              <a:t>ORIGINAL TESTING</a:t>
            </a:r>
            <a:endParaRPr sz="3000">
              <a:solidFill>
                <a:schemeClr val="accent1"/>
              </a:solidFill>
              <a:latin typeface="Fjalla One"/>
              <a:ea typeface="Fjalla One"/>
              <a:cs typeface="Fjalla One"/>
              <a:sym typeface="Fjalla One"/>
            </a:endParaRPr>
          </a:p>
        </p:txBody>
      </p:sp>
      <p:sp>
        <p:nvSpPr>
          <p:cNvPr id="4472" name="Google Shape;4472;p34"/>
          <p:cNvSpPr txBox="1"/>
          <p:nvPr/>
        </p:nvSpPr>
        <p:spPr>
          <a:xfrm>
            <a:off x="758850" y="1624875"/>
            <a:ext cx="30471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No differentiation between tags</a:t>
            </a:r>
            <a:endParaRPr sz="1600">
              <a:solidFill>
                <a:schemeClr val="accent1"/>
              </a:solidFill>
              <a:latin typeface="Fjalla One"/>
              <a:ea typeface="Fjalla One"/>
              <a:cs typeface="Fjalla One"/>
              <a:sym typeface="Fjalla One"/>
            </a:endParaRPr>
          </a:p>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Relied on count of tags</a:t>
            </a:r>
            <a:endParaRPr sz="1600">
              <a:solidFill>
                <a:schemeClr val="accent1"/>
              </a:solidFill>
              <a:latin typeface="Fjalla One"/>
              <a:ea typeface="Fjalla One"/>
              <a:cs typeface="Fjalla One"/>
              <a:sym typeface="Fjalla One"/>
            </a:endParaRPr>
          </a:p>
        </p:txBody>
      </p:sp>
      <p:sp>
        <p:nvSpPr>
          <p:cNvPr id="4473" name="Google Shape;4473;p34"/>
          <p:cNvSpPr txBox="1"/>
          <p:nvPr/>
        </p:nvSpPr>
        <p:spPr>
          <a:xfrm>
            <a:off x="1110450" y="2454825"/>
            <a:ext cx="219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Fjalla One"/>
                <a:ea typeface="Fjalla One"/>
                <a:cs typeface="Fjalla One"/>
                <a:sym typeface="Fjalla One"/>
              </a:rPr>
              <a:t>THE PROBLEM</a:t>
            </a:r>
            <a:endParaRPr sz="3000">
              <a:solidFill>
                <a:schemeClr val="accent1"/>
              </a:solidFill>
              <a:latin typeface="Fjalla One"/>
              <a:ea typeface="Fjalla One"/>
              <a:cs typeface="Fjalla One"/>
              <a:sym typeface="Fjalla One"/>
            </a:endParaRPr>
          </a:p>
        </p:txBody>
      </p:sp>
      <p:sp>
        <p:nvSpPr>
          <p:cNvPr id="4474" name="Google Shape;4474;p34"/>
          <p:cNvSpPr txBox="1"/>
          <p:nvPr/>
        </p:nvSpPr>
        <p:spPr>
          <a:xfrm>
            <a:off x="603600" y="2991875"/>
            <a:ext cx="32058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If ball stops on the line, will scan same tag multiple times</a:t>
            </a:r>
            <a:endParaRPr sz="1600">
              <a:solidFill>
                <a:schemeClr val="accent1"/>
              </a:solidFill>
              <a:latin typeface="Fjalla One"/>
              <a:ea typeface="Fjalla One"/>
              <a:cs typeface="Fjalla One"/>
              <a:sym typeface="Fjalla One"/>
            </a:endParaRPr>
          </a:p>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If ball partially crosses and rolls back, will scan tags multiple times</a:t>
            </a:r>
            <a:endParaRPr sz="1600">
              <a:solidFill>
                <a:schemeClr val="accent1"/>
              </a:solidFill>
              <a:latin typeface="Fjalla One"/>
              <a:ea typeface="Fjalla One"/>
              <a:cs typeface="Fjalla One"/>
              <a:sym typeface="Fjalla One"/>
            </a:endParaRPr>
          </a:p>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Both result in incorrect goal calls</a:t>
            </a:r>
            <a:endParaRPr sz="1600">
              <a:solidFill>
                <a:schemeClr val="accent1"/>
              </a:solidFill>
              <a:latin typeface="Fjalla One"/>
              <a:ea typeface="Fjalla One"/>
              <a:cs typeface="Fjalla One"/>
              <a:sym typeface="Fjalla One"/>
            </a:endParaRPr>
          </a:p>
        </p:txBody>
      </p:sp>
      <p:sp>
        <p:nvSpPr>
          <p:cNvPr id="4475" name="Google Shape;4475;p34"/>
          <p:cNvSpPr txBox="1"/>
          <p:nvPr/>
        </p:nvSpPr>
        <p:spPr>
          <a:xfrm>
            <a:off x="4848625" y="1575875"/>
            <a:ext cx="3000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Identify each tag individually</a:t>
            </a:r>
            <a:endParaRPr sz="1600">
              <a:solidFill>
                <a:schemeClr val="accent1"/>
              </a:solidFill>
              <a:latin typeface="Fjalla One"/>
              <a:ea typeface="Fjalla One"/>
              <a:cs typeface="Fjalla One"/>
              <a:sym typeface="Fjalla One"/>
            </a:endParaRPr>
          </a:p>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As each </a:t>
            </a:r>
            <a:r>
              <a:rPr lang="en" sz="1600" u="sng">
                <a:solidFill>
                  <a:schemeClr val="accent1"/>
                </a:solidFill>
                <a:latin typeface="Fjalla One"/>
                <a:ea typeface="Fjalla One"/>
                <a:cs typeface="Fjalla One"/>
                <a:sym typeface="Fjalla One"/>
              </a:rPr>
              <a:t>unique</a:t>
            </a:r>
            <a:r>
              <a:rPr lang="en" sz="1600">
                <a:solidFill>
                  <a:schemeClr val="accent1"/>
                </a:solidFill>
                <a:latin typeface="Fjalla One"/>
                <a:ea typeface="Fjalla One"/>
                <a:cs typeface="Fjalla One"/>
                <a:sym typeface="Fjalla One"/>
              </a:rPr>
              <a:t> tag crosses the reader, light up LED</a:t>
            </a:r>
            <a:endParaRPr sz="1600">
              <a:solidFill>
                <a:schemeClr val="accent1"/>
              </a:solidFill>
              <a:latin typeface="Fjalla One"/>
              <a:ea typeface="Fjalla One"/>
              <a:cs typeface="Fjalla One"/>
              <a:sym typeface="Fjalla One"/>
            </a:endParaRPr>
          </a:p>
          <a:p>
            <a:pPr indent="-330200" lvl="0" marL="457200" rtl="0" algn="l">
              <a:spcBef>
                <a:spcPts val="0"/>
              </a:spcBef>
              <a:spcAft>
                <a:spcPts val="0"/>
              </a:spcAft>
              <a:buClr>
                <a:schemeClr val="accent1"/>
              </a:buClr>
              <a:buSzPts val="1600"/>
              <a:buFont typeface="Fjalla One"/>
              <a:buChar char="-"/>
            </a:pPr>
            <a:r>
              <a:rPr lang="en" sz="1600">
                <a:solidFill>
                  <a:schemeClr val="accent1"/>
                </a:solidFill>
                <a:latin typeface="Fjalla One"/>
                <a:ea typeface="Fjalla One"/>
                <a:cs typeface="Fjalla One"/>
                <a:sym typeface="Fjalla One"/>
              </a:rPr>
              <a:t>When all four LEDs light up, signal valid goal</a:t>
            </a:r>
            <a:endParaRPr sz="1600">
              <a:solidFill>
                <a:schemeClr val="accent1"/>
              </a:solidFill>
              <a:latin typeface="Fjalla One"/>
              <a:ea typeface="Fjalla One"/>
              <a:cs typeface="Fjalla One"/>
              <a:sym typeface="Fjalla One"/>
            </a:endParaRPr>
          </a:p>
        </p:txBody>
      </p:sp>
      <p:sp>
        <p:nvSpPr>
          <p:cNvPr id="4476" name="Google Shape;4476;p34"/>
          <p:cNvSpPr txBox="1"/>
          <p:nvPr/>
        </p:nvSpPr>
        <p:spPr>
          <a:xfrm>
            <a:off x="5724625" y="1067450"/>
            <a:ext cx="124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Fjalla One"/>
                <a:ea typeface="Fjalla One"/>
                <a:cs typeface="Fjalla One"/>
                <a:sym typeface="Fjalla One"/>
              </a:rPr>
              <a:t>THE FIX</a:t>
            </a:r>
            <a:endParaRPr sz="3000">
              <a:solidFill>
                <a:schemeClr val="accent1"/>
              </a:solidFill>
              <a:latin typeface="Fjalla One"/>
              <a:ea typeface="Fjalla One"/>
              <a:cs typeface="Fjalla One"/>
              <a:sym typeface="Fjalla One"/>
            </a:endParaRPr>
          </a:p>
        </p:txBody>
      </p:sp>
      <p:grpSp>
        <p:nvGrpSpPr>
          <p:cNvPr id="4477" name="Google Shape;4477;p34"/>
          <p:cNvGrpSpPr/>
          <p:nvPr/>
        </p:nvGrpSpPr>
        <p:grpSpPr>
          <a:xfrm>
            <a:off x="5715033" y="3177514"/>
            <a:ext cx="1487028" cy="1623627"/>
            <a:chOff x="3272837" y="1523979"/>
            <a:chExt cx="2597883" cy="2902443"/>
          </a:xfrm>
        </p:grpSpPr>
        <p:sp>
          <p:nvSpPr>
            <p:cNvPr id="4478" name="Google Shape;4478;p34"/>
            <p:cNvSpPr/>
            <p:nvPr/>
          </p:nvSpPr>
          <p:spPr>
            <a:xfrm>
              <a:off x="3724634" y="4243783"/>
              <a:ext cx="1693771" cy="182640"/>
            </a:xfrm>
            <a:custGeom>
              <a:rect b="b" l="l" r="r" t="t"/>
              <a:pathLst>
                <a:path extrusionOk="0" h="4406" w="40863">
                  <a:moveTo>
                    <a:pt x="20432" y="0"/>
                  </a:moveTo>
                  <a:cubicBezTo>
                    <a:pt x="9145" y="0"/>
                    <a:pt x="1" y="977"/>
                    <a:pt x="1" y="2203"/>
                  </a:cubicBezTo>
                  <a:cubicBezTo>
                    <a:pt x="1" y="3418"/>
                    <a:pt x="9145" y="4406"/>
                    <a:pt x="20432" y="4406"/>
                  </a:cubicBezTo>
                  <a:cubicBezTo>
                    <a:pt x="31707" y="4406"/>
                    <a:pt x="40863" y="3418"/>
                    <a:pt x="40863" y="2203"/>
                  </a:cubicBezTo>
                  <a:cubicBezTo>
                    <a:pt x="40863" y="977"/>
                    <a:pt x="31707" y="0"/>
                    <a:pt x="20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4"/>
            <p:cNvSpPr/>
            <p:nvPr/>
          </p:nvSpPr>
          <p:spPr>
            <a:xfrm>
              <a:off x="4052332" y="3193116"/>
              <a:ext cx="413091" cy="204858"/>
            </a:xfrm>
            <a:custGeom>
              <a:rect b="b" l="l" r="r" t="t"/>
              <a:pathLst>
                <a:path extrusionOk="0" h="4942" w="9966">
                  <a:moveTo>
                    <a:pt x="3060" y="0"/>
                  </a:moveTo>
                  <a:lnTo>
                    <a:pt x="1358" y="381"/>
                  </a:lnTo>
                  <a:lnTo>
                    <a:pt x="858" y="976"/>
                  </a:lnTo>
                  <a:lnTo>
                    <a:pt x="417" y="1988"/>
                  </a:lnTo>
                  <a:cubicBezTo>
                    <a:pt x="1" y="3209"/>
                    <a:pt x="6701" y="4941"/>
                    <a:pt x="9057" y="4941"/>
                  </a:cubicBezTo>
                  <a:cubicBezTo>
                    <a:pt x="9529" y="4941"/>
                    <a:pt x="9827" y="4872"/>
                    <a:pt x="9859" y="4715"/>
                  </a:cubicBezTo>
                  <a:cubicBezTo>
                    <a:pt x="9966" y="4143"/>
                    <a:pt x="9609" y="3167"/>
                    <a:pt x="9180" y="2143"/>
                  </a:cubicBezTo>
                  <a:lnTo>
                    <a:pt x="6954" y="83"/>
                  </a:lnTo>
                  <a:lnTo>
                    <a:pt x="30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4"/>
            <p:cNvSpPr/>
            <p:nvPr/>
          </p:nvSpPr>
          <p:spPr>
            <a:xfrm>
              <a:off x="4639130" y="3173345"/>
              <a:ext cx="425567" cy="211491"/>
            </a:xfrm>
            <a:custGeom>
              <a:rect b="b" l="l" r="r" t="t"/>
              <a:pathLst>
                <a:path extrusionOk="0" h="5102" w="10267">
                  <a:moveTo>
                    <a:pt x="8703" y="1"/>
                  </a:moveTo>
                  <a:lnTo>
                    <a:pt x="7822" y="858"/>
                  </a:lnTo>
                  <a:lnTo>
                    <a:pt x="6108" y="477"/>
                  </a:lnTo>
                  <a:lnTo>
                    <a:pt x="2226" y="560"/>
                  </a:lnTo>
                  <a:lnTo>
                    <a:pt x="0" y="2620"/>
                  </a:lnTo>
                  <a:lnTo>
                    <a:pt x="119" y="4823"/>
                  </a:lnTo>
                  <a:cubicBezTo>
                    <a:pt x="237" y="5017"/>
                    <a:pt x="578" y="5102"/>
                    <a:pt x="1065" y="5102"/>
                  </a:cubicBezTo>
                  <a:cubicBezTo>
                    <a:pt x="3632" y="5102"/>
                    <a:pt x="10267" y="2746"/>
                    <a:pt x="9846" y="1525"/>
                  </a:cubicBezTo>
                  <a:lnTo>
                    <a:pt x="87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4"/>
            <p:cNvSpPr/>
            <p:nvPr/>
          </p:nvSpPr>
          <p:spPr>
            <a:xfrm>
              <a:off x="4025183" y="3210359"/>
              <a:ext cx="350460" cy="946651"/>
            </a:xfrm>
            <a:custGeom>
              <a:rect b="b" l="l" r="r" t="t"/>
              <a:pathLst>
                <a:path extrusionOk="0" h="22837" w="8455">
                  <a:moveTo>
                    <a:pt x="1656" y="1"/>
                  </a:moveTo>
                  <a:cubicBezTo>
                    <a:pt x="1656" y="1"/>
                    <a:pt x="1227" y="1739"/>
                    <a:pt x="1072" y="4728"/>
                  </a:cubicBezTo>
                  <a:cubicBezTo>
                    <a:pt x="1013" y="5371"/>
                    <a:pt x="989" y="6549"/>
                    <a:pt x="989" y="8014"/>
                  </a:cubicBezTo>
                  <a:cubicBezTo>
                    <a:pt x="1" y="13467"/>
                    <a:pt x="1346" y="22837"/>
                    <a:pt x="1346" y="22837"/>
                  </a:cubicBezTo>
                  <a:lnTo>
                    <a:pt x="4299" y="22837"/>
                  </a:lnTo>
                  <a:cubicBezTo>
                    <a:pt x="6001" y="18336"/>
                    <a:pt x="7371" y="13705"/>
                    <a:pt x="5632" y="7907"/>
                  </a:cubicBezTo>
                  <a:lnTo>
                    <a:pt x="8454" y="858"/>
                  </a:lnTo>
                  <a:lnTo>
                    <a:pt x="1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4"/>
            <p:cNvSpPr/>
            <p:nvPr/>
          </p:nvSpPr>
          <p:spPr>
            <a:xfrm>
              <a:off x="4723479" y="3210359"/>
              <a:ext cx="350460" cy="946651"/>
            </a:xfrm>
            <a:custGeom>
              <a:rect b="b" l="l" r="r" t="t"/>
              <a:pathLst>
                <a:path extrusionOk="0" h="22837" w="8455">
                  <a:moveTo>
                    <a:pt x="6799" y="1"/>
                  </a:moveTo>
                  <a:lnTo>
                    <a:pt x="1" y="858"/>
                  </a:lnTo>
                  <a:lnTo>
                    <a:pt x="2835" y="7907"/>
                  </a:lnTo>
                  <a:cubicBezTo>
                    <a:pt x="1073" y="13705"/>
                    <a:pt x="2454" y="18336"/>
                    <a:pt x="4156" y="22837"/>
                  </a:cubicBezTo>
                  <a:lnTo>
                    <a:pt x="7109" y="22837"/>
                  </a:lnTo>
                  <a:cubicBezTo>
                    <a:pt x="7109" y="22837"/>
                    <a:pt x="8454" y="13467"/>
                    <a:pt x="7466" y="8014"/>
                  </a:cubicBezTo>
                  <a:cubicBezTo>
                    <a:pt x="7466" y="6549"/>
                    <a:pt x="7442" y="5371"/>
                    <a:pt x="7383" y="4728"/>
                  </a:cubicBezTo>
                  <a:cubicBezTo>
                    <a:pt x="7240" y="1739"/>
                    <a:pt x="6799" y="1"/>
                    <a:pt x="67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4"/>
            <p:cNvSpPr/>
            <p:nvPr/>
          </p:nvSpPr>
          <p:spPr>
            <a:xfrm>
              <a:off x="4031608" y="3584940"/>
              <a:ext cx="291684" cy="594843"/>
            </a:xfrm>
            <a:custGeom>
              <a:rect b="b" l="l" r="r" t="t"/>
              <a:pathLst>
                <a:path extrusionOk="0" h="14350" w="7037">
                  <a:moveTo>
                    <a:pt x="5787" y="1"/>
                  </a:moveTo>
                  <a:lnTo>
                    <a:pt x="5787" y="1"/>
                  </a:lnTo>
                  <a:cubicBezTo>
                    <a:pt x="4600" y="386"/>
                    <a:pt x="3540" y="609"/>
                    <a:pt x="2651" y="609"/>
                  </a:cubicBezTo>
                  <a:cubicBezTo>
                    <a:pt x="1838" y="609"/>
                    <a:pt x="1169" y="422"/>
                    <a:pt x="679" y="1"/>
                  </a:cubicBezTo>
                  <a:lnTo>
                    <a:pt x="679" y="1"/>
                  </a:lnTo>
                  <a:cubicBezTo>
                    <a:pt x="0" y="5525"/>
                    <a:pt x="1191" y="13800"/>
                    <a:pt x="1191" y="13800"/>
                  </a:cubicBezTo>
                  <a:cubicBezTo>
                    <a:pt x="1571" y="14162"/>
                    <a:pt x="2008" y="14349"/>
                    <a:pt x="2507" y="14349"/>
                  </a:cubicBezTo>
                  <a:cubicBezTo>
                    <a:pt x="2993" y="14349"/>
                    <a:pt x="3538" y="14170"/>
                    <a:pt x="4144" y="13800"/>
                  </a:cubicBezTo>
                  <a:cubicBezTo>
                    <a:pt x="5727" y="9597"/>
                    <a:pt x="7037" y="5275"/>
                    <a:pt x="5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4"/>
            <p:cNvSpPr/>
            <p:nvPr/>
          </p:nvSpPr>
          <p:spPr>
            <a:xfrm>
              <a:off x="4775829" y="3584940"/>
              <a:ext cx="291684" cy="600771"/>
            </a:xfrm>
            <a:custGeom>
              <a:rect b="b" l="l" r="r" t="t"/>
              <a:pathLst>
                <a:path extrusionOk="0" h="14493" w="7037">
                  <a:moveTo>
                    <a:pt x="1250" y="1"/>
                  </a:moveTo>
                  <a:lnTo>
                    <a:pt x="1250" y="1"/>
                  </a:lnTo>
                  <a:cubicBezTo>
                    <a:pt x="0" y="5275"/>
                    <a:pt x="1298" y="9597"/>
                    <a:pt x="2893" y="13800"/>
                  </a:cubicBezTo>
                  <a:cubicBezTo>
                    <a:pt x="3467" y="14260"/>
                    <a:pt x="4001" y="14492"/>
                    <a:pt x="4495" y="14492"/>
                  </a:cubicBezTo>
                  <a:cubicBezTo>
                    <a:pt x="4986" y="14492"/>
                    <a:pt x="5437" y="14263"/>
                    <a:pt x="5846" y="13800"/>
                  </a:cubicBezTo>
                  <a:cubicBezTo>
                    <a:pt x="5846" y="13800"/>
                    <a:pt x="7037" y="5525"/>
                    <a:pt x="6358" y="1"/>
                  </a:cubicBezTo>
                  <a:lnTo>
                    <a:pt x="6358" y="1"/>
                  </a:lnTo>
                  <a:cubicBezTo>
                    <a:pt x="5828" y="498"/>
                    <a:pt x="5146" y="705"/>
                    <a:pt x="4356" y="705"/>
                  </a:cubicBezTo>
                  <a:cubicBezTo>
                    <a:pt x="3444" y="705"/>
                    <a:pt x="2386" y="428"/>
                    <a:pt x="12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4"/>
            <p:cNvSpPr/>
            <p:nvPr/>
          </p:nvSpPr>
          <p:spPr>
            <a:xfrm>
              <a:off x="4051835" y="3610100"/>
              <a:ext cx="238918" cy="128461"/>
            </a:xfrm>
            <a:custGeom>
              <a:rect b="b" l="l" r="r" t="t"/>
              <a:pathLst>
                <a:path extrusionOk="0" h="3099" w="5764">
                  <a:moveTo>
                    <a:pt x="132" y="1"/>
                  </a:moveTo>
                  <a:cubicBezTo>
                    <a:pt x="60" y="775"/>
                    <a:pt x="12" y="1596"/>
                    <a:pt x="1" y="2442"/>
                  </a:cubicBezTo>
                  <a:cubicBezTo>
                    <a:pt x="556" y="2862"/>
                    <a:pt x="1307" y="3099"/>
                    <a:pt x="2305" y="3099"/>
                  </a:cubicBezTo>
                  <a:cubicBezTo>
                    <a:pt x="3232" y="3099"/>
                    <a:pt x="4370" y="2894"/>
                    <a:pt x="5763" y="2442"/>
                  </a:cubicBezTo>
                  <a:cubicBezTo>
                    <a:pt x="5704" y="1620"/>
                    <a:pt x="5597" y="811"/>
                    <a:pt x="5430" y="1"/>
                  </a:cubicBezTo>
                  <a:cubicBezTo>
                    <a:pt x="4174" y="381"/>
                    <a:pt x="3138" y="555"/>
                    <a:pt x="2285" y="555"/>
                  </a:cubicBezTo>
                  <a:cubicBezTo>
                    <a:pt x="1375" y="555"/>
                    <a:pt x="672" y="357"/>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4"/>
            <p:cNvSpPr/>
            <p:nvPr/>
          </p:nvSpPr>
          <p:spPr>
            <a:xfrm>
              <a:off x="4808865" y="3610598"/>
              <a:ext cx="238918" cy="128005"/>
            </a:xfrm>
            <a:custGeom>
              <a:rect b="b" l="l" r="r" t="t"/>
              <a:pathLst>
                <a:path extrusionOk="0" h="3088" w="5764">
                  <a:moveTo>
                    <a:pt x="322" y="1"/>
                  </a:moveTo>
                  <a:cubicBezTo>
                    <a:pt x="156" y="810"/>
                    <a:pt x="48" y="1620"/>
                    <a:pt x="1" y="2430"/>
                  </a:cubicBezTo>
                  <a:cubicBezTo>
                    <a:pt x="1427" y="2842"/>
                    <a:pt x="2685" y="3088"/>
                    <a:pt x="3695" y="3088"/>
                  </a:cubicBezTo>
                  <a:cubicBezTo>
                    <a:pt x="4607" y="3088"/>
                    <a:pt x="5317" y="2887"/>
                    <a:pt x="5763" y="2430"/>
                  </a:cubicBezTo>
                  <a:cubicBezTo>
                    <a:pt x="5740" y="1608"/>
                    <a:pt x="5704" y="799"/>
                    <a:pt x="5632" y="25"/>
                  </a:cubicBezTo>
                  <a:cubicBezTo>
                    <a:pt x="5183" y="401"/>
                    <a:pt x="4521" y="568"/>
                    <a:pt x="3690" y="568"/>
                  </a:cubicBezTo>
                  <a:cubicBezTo>
                    <a:pt x="2760" y="568"/>
                    <a:pt x="1617" y="359"/>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4"/>
            <p:cNvSpPr/>
            <p:nvPr/>
          </p:nvSpPr>
          <p:spPr>
            <a:xfrm>
              <a:off x="4069617" y="2801749"/>
              <a:ext cx="977184" cy="586843"/>
            </a:xfrm>
            <a:custGeom>
              <a:rect b="b" l="l" r="r" t="t"/>
              <a:pathLst>
                <a:path extrusionOk="0" h="14157" w="23575">
                  <a:moveTo>
                    <a:pt x="3179" y="0"/>
                  </a:moveTo>
                  <a:cubicBezTo>
                    <a:pt x="1477" y="3144"/>
                    <a:pt x="512" y="7049"/>
                    <a:pt x="0" y="11430"/>
                  </a:cubicBezTo>
                  <a:cubicBezTo>
                    <a:pt x="231" y="10856"/>
                    <a:pt x="985" y="10618"/>
                    <a:pt x="1975" y="10618"/>
                  </a:cubicBezTo>
                  <a:cubicBezTo>
                    <a:pt x="4821" y="10618"/>
                    <a:pt x="9607" y="12584"/>
                    <a:pt x="9430" y="14157"/>
                  </a:cubicBezTo>
                  <a:cubicBezTo>
                    <a:pt x="9918" y="11347"/>
                    <a:pt x="10121" y="9252"/>
                    <a:pt x="11311" y="7049"/>
                  </a:cubicBezTo>
                  <a:cubicBezTo>
                    <a:pt x="12502" y="9061"/>
                    <a:pt x="13288" y="11347"/>
                    <a:pt x="13859" y="13788"/>
                  </a:cubicBezTo>
                  <a:cubicBezTo>
                    <a:pt x="13585" y="12581"/>
                    <a:pt x="20220" y="10261"/>
                    <a:pt x="22710" y="10261"/>
                  </a:cubicBezTo>
                  <a:cubicBezTo>
                    <a:pt x="23143" y="10261"/>
                    <a:pt x="23451" y="10331"/>
                    <a:pt x="23575" y="10490"/>
                  </a:cubicBezTo>
                  <a:cubicBezTo>
                    <a:pt x="22705" y="7216"/>
                    <a:pt x="21693" y="4144"/>
                    <a:pt x="20419" y="1489"/>
                  </a:cubicBezTo>
                  <a:lnTo>
                    <a:pt x="3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4"/>
            <p:cNvSpPr/>
            <p:nvPr/>
          </p:nvSpPr>
          <p:spPr>
            <a:xfrm>
              <a:off x="4960859" y="2267296"/>
              <a:ext cx="272782" cy="269690"/>
            </a:xfrm>
            <a:custGeom>
              <a:rect b="b" l="l" r="r" t="t"/>
              <a:pathLst>
                <a:path extrusionOk="0" h="6506" w="6581">
                  <a:moveTo>
                    <a:pt x="3597" y="0"/>
                  </a:moveTo>
                  <a:lnTo>
                    <a:pt x="1346" y="1417"/>
                  </a:lnTo>
                  <a:lnTo>
                    <a:pt x="680" y="2881"/>
                  </a:lnTo>
                  <a:lnTo>
                    <a:pt x="680" y="4072"/>
                  </a:lnTo>
                  <a:lnTo>
                    <a:pt x="1" y="4632"/>
                  </a:lnTo>
                  <a:lnTo>
                    <a:pt x="680" y="6453"/>
                  </a:lnTo>
                  <a:cubicBezTo>
                    <a:pt x="732" y="6488"/>
                    <a:pt x="796" y="6505"/>
                    <a:pt x="871" y="6505"/>
                  </a:cubicBezTo>
                  <a:cubicBezTo>
                    <a:pt x="2162" y="6505"/>
                    <a:pt x="6580" y="1528"/>
                    <a:pt x="5680" y="774"/>
                  </a:cubicBezTo>
                  <a:lnTo>
                    <a:pt x="35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4"/>
            <p:cNvSpPr/>
            <p:nvPr/>
          </p:nvSpPr>
          <p:spPr>
            <a:xfrm>
              <a:off x="3900504" y="2271732"/>
              <a:ext cx="272285" cy="270104"/>
            </a:xfrm>
            <a:custGeom>
              <a:rect b="b" l="l" r="r" t="t"/>
              <a:pathLst>
                <a:path extrusionOk="0" h="6516" w="6569">
                  <a:moveTo>
                    <a:pt x="2985" y="0"/>
                  </a:moveTo>
                  <a:lnTo>
                    <a:pt x="901" y="786"/>
                  </a:lnTo>
                  <a:cubicBezTo>
                    <a:pt x="0" y="1541"/>
                    <a:pt x="4417" y="6515"/>
                    <a:pt x="5712" y="6515"/>
                  </a:cubicBezTo>
                  <a:cubicBezTo>
                    <a:pt x="5786" y="6515"/>
                    <a:pt x="5850" y="6499"/>
                    <a:pt x="5902" y="6465"/>
                  </a:cubicBezTo>
                  <a:lnTo>
                    <a:pt x="6569" y="4644"/>
                  </a:lnTo>
                  <a:lnTo>
                    <a:pt x="5902" y="4084"/>
                  </a:lnTo>
                  <a:lnTo>
                    <a:pt x="5902" y="2893"/>
                  </a:lnTo>
                  <a:lnTo>
                    <a:pt x="5235" y="1417"/>
                  </a:lnTo>
                  <a:lnTo>
                    <a:pt x="2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4"/>
            <p:cNvSpPr/>
            <p:nvPr/>
          </p:nvSpPr>
          <p:spPr>
            <a:xfrm>
              <a:off x="3540558" y="1955388"/>
              <a:ext cx="2056542" cy="967501"/>
            </a:xfrm>
            <a:custGeom>
              <a:rect b="b" l="l" r="r" t="t"/>
              <a:pathLst>
                <a:path extrusionOk="0" h="23340" w="49615">
                  <a:moveTo>
                    <a:pt x="24742" y="0"/>
                  </a:moveTo>
                  <a:cubicBezTo>
                    <a:pt x="24742" y="0"/>
                    <a:pt x="19729" y="0"/>
                    <a:pt x="16824" y="1953"/>
                  </a:cubicBezTo>
                  <a:cubicBezTo>
                    <a:pt x="13919" y="3917"/>
                    <a:pt x="8085" y="10740"/>
                    <a:pt x="8085" y="10740"/>
                  </a:cubicBezTo>
                  <a:lnTo>
                    <a:pt x="1870" y="8204"/>
                  </a:lnTo>
                  <a:lnTo>
                    <a:pt x="1" y="11478"/>
                  </a:lnTo>
                  <a:cubicBezTo>
                    <a:pt x="1" y="11478"/>
                    <a:pt x="5686" y="16089"/>
                    <a:pt x="8655" y="16089"/>
                  </a:cubicBezTo>
                  <a:cubicBezTo>
                    <a:pt x="8700" y="16089"/>
                    <a:pt x="8744" y="16088"/>
                    <a:pt x="8788" y="16086"/>
                  </a:cubicBezTo>
                  <a:cubicBezTo>
                    <a:pt x="11705" y="15943"/>
                    <a:pt x="16479" y="10133"/>
                    <a:pt x="16479" y="10133"/>
                  </a:cubicBezTo>
                  <a:cubicBezTo>
                    <a:pt x="16479" y="10133"/>
                    <a:pt x="17122" y="13169"/>
                    <a:pt x="16979" y="15514"/>
                  </a:cubicBezTo>
                  <a:cubicBezTo>
                    <a:pt x="16610" y="17193"/>
                    <a:pt x="16122" y="18848"/>
                    <a:pt x="15526" y="20455"/>
                  </a:cubicBezTo>
                  <a:cubicBezTo>
                    <a:pt x="15526" y="20455"/>
                    <a:pt x="19743" y="23339"/>
                    <a:pt x="24283" y="23339"/>
                  </a:cubicBezTo>
                  <a:cubicBezTo>
                    <a:pt x="24365" y="23339"/>
                    <a:pt x="24446" y="23338"/>
                    <a:pt x="24528" y="23337"/>
                  </a:cubicBezTo>
                  <a:cubicBezTo>
                    <a:pt x="24778" y="23337"/>
                    <a:pt x="33195" y="21896"/>
                    <a:pt x="33195" y="21896"/>
                  </a:cubicBezTo>
                  <a:cubicBezTo>
                    <a:pt x="33195" y="21896"/>
                    <a:pt x="31493" y="14871"/>
                    <a:pt x="31743" y="13371"/>
                  </a:cubicBezTo>
                  <a:cubicBezTo>
                    <a:pt x="31850" y="11704"/>
                    <a:pt x="33148" y="10133"/>
                    <a:pt x="33148" y="10133"/>
                  </a:cubicBezTo>
                  <a:cubicBezTo>
                    <a:pt x="33148" y="10133"/>
                    <a:pt x="37910" y="15955"/>
                    <a:pt x="40839" y="16086"/>
                  </a:cubicBezTo>
                  <a:cubicBezTo>
                    <a:pt x="40879" y="16087"/>
                    <a:pt x="40920" y="16088"/>
                    <a:pt x="40961" y="16088"/>
                  </a:cubicBezTo>
                  <a:cubicBezTo>
                    <a:pt x="43926" y="16088"/>
                    <a:pt x="49614" y="11478"/>
                    <a:pt x="49614" y="11478"/>
                  </a:cubicBezTo>
                  <a:lnTo>
                    <a:pt x="47757" y="8204"/>
                  </a:lnTo>
                  <a:lnTo>
                    <a:pt x="41542" y="10740"/>
                  </a:lnTo>
                  <a:cubicBezTo>
                    <a:pt x="41542" y="10740"/>
                    <a:pt x="35696" y="3917"/>
                    <a:pt x="32791" y="1953"/>
                  </a:cubicBezTo>
                  <a:cubicBezTo>
                    <a:pt x="29885" y="0"/>
                    <a:pt x="24885" y="0"/>
                    <a:pt x="24885" y="0"/>
                  </a:cubicBezTo>
                  <a:lnTo>
                    <a:pt x="24813" y="84"/>
                  </a:lnTo>
                  <a:lnTo>
                    <a:pt x="24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4"/>
            <p:cNvSpPr/>
            <p:nvPr/>
          </p:nvSpPr>
          <p:spPr>
            <a:xfrm>
              <a:off x="3937352" y="1954890"/>
              <a:ext cx="1259002" cy="968455"/>
            </a:xfrm>
            <a:custGeom>
              <a:rect b="b" l="l" r="r" t="t"/>
              <a:pathLst>
                <a:path extrusionOk="0" h="23363" w="30374">
                  <a:moveTo>
                    <a:pt x="15169" y="0"/>
                  </a:moveTo>
                  <a:cubicBezTo>
                    <a:pt x="15169" y="0"/>
                    <a:pt x="10168" y="0"/>
                    <a:pt x="7263" y="1965"/>
                  </a:cubicBezTo>
                  <a:cubicBezTo>
                    <a:pt x="5394" y="3227"/>
                    <a:pt x="1953" y="6287"/>
                    <a:pt x="0" y="8454"/>
                  </a:cubicBezTo>
                  <a:cubicBezTo>
                    <a:pt x="27" y="8449"/>
                    <a:pt x="55" y="8446"/>
                    <a:pt x="84" y="8446"/>
                  </a:cubicBezTo>
                  <a:cubicBezTo>
                    <a:pt x="1374" y="8446"/>
                    <a:pt x="5351" y="13469"/>
                    <a:pt x="5025" y="14109"/>
                  </a:cubicBezTo>
                  <a:cubicBezTo>
                    <a:pt x="5787" y="13335"/>
                    <a:pt x="6489" y="12502"/>
                    <a:pt x="7108" y="11609"/>
                  </a:cubicBezTo>
                  <a:cubicBezTo>
                    <a:pt x="7108" y="11609"/>
                    <a:pt x="7549" y="13192"/>
                    <a:pt x="7406" y="15538"/>
                  </a:cubicBezTo>
                  <a:cubicBezTo>
                    <a:pt x="7037" y="17217"/>
                    <a:pt x="6561" y="18860"/>
                    <a:pt x="5953" y="20467"/>
                  </a:cubicBezTo>
                  <a:cubicBezTo>
                    <a:pt x="5953" y="20467"/>
                    <a:pt x="10187" y="23363"/>
                    <a:pt x="14748" y="23363"/>
                  </a:cubicBezTo>
                  <a:cubicBezTo>
                    <a:pt x="14821" y="23363"/>
                    <a:pt x="14894" y="23362"/>
                    <a:pt x="14966" y="23360"/>
                  </a:cubicBezTo>
                  <a:cubicBezTo>
                    <a:pt x="15205" y="23360"/>
                    <a:pt x="23920" y="21920"/>
                    <a:pt x="23920" y="21920"/>
                  </a:cubicBezTo>
                  <a:cubicBezTo>
                    <a:pt x="23920" y="21920"/>
                    <a:pt x="21932" y="14895"/>
                    <a:pt x="22170" y="13395"/>
                  </a:cubicBezTo>
                  <a:cubicBezTo>
                    <a:pt x="22408" y="11895"/>
                    <a:pt x="22658" y="11895"/>
                    <a:pt x="22658" y="11895"/>
                  </a:cubicBezTo>
                  <a:cubicBezTo>
                    <a:pt x="23599" y="12550"/>
                    <a:pt x="24503" y="13252"/>
                    <a:pt x="25373" y="13990"/>
                  </a:cubicBezTo>
                  <a:cubicBezTo>
                    <a:pt x="24692" y="13083"/>
                    <a:pt x="28528" y="8274"/>
                    <a:pt x="30149" y="8274"/>
                  </a:cubicBezTo>
                  <a:cubicBezTo>
                    <a:pt x="30229" y="8274"/>
                    <a:pt x="30304" y="8286"/>
                    <a:pt x="30373" y="8311"/>
                  </a:cubicBezTo>
                  <a:cubicBezTo>
                    <a:pt x="28409" y="6144"/>
                    <a:pt x="25075" y="3215"/>
                    <a:pt x="23229" y="1965"/>
                  </a:cubicBezTo>
                  <a:cubicBezTo>
                    <a:pt x="20324" y="0"/>
                    <a:pt x="15324" y="0"/>
                    <a:pt x="15324" y="0"/>
                  </a:cubicBezTo>
                  <a:lnTo>
                    <a:pt x="15252" y="96"/>
                  </a:lnTo>
                  <a:lnTo>
                    <a:pt x="151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4"/>
            <p:cNvSpPr/>
            <p:nvPr/>
          </p:nvSpPr>
          <p:spPr>
            <a:xfrm>
              <a:off x="3272837" y="2089270"/>
              <a:ext cx="472903" cy="400970"/>
            </a:xfrm>
            <a:custGeom>
              <a:rect b="b" l="l" r="r" t="t"/>
              <a:pathLst>
                <a:path extrusionOk="0" h="9673" w="11409">
                  <a:moveTo>
                    <a:pt x="6149" y="0"/>
                  </a:moveTo>
                  <a:cubicBezTo>
                    <a:pt x="5644" y="0"/>
                    <a:pt x="5149" y="688"/>
                    <a:pt x="5460" y="1354"/>
                  </a:cubicBezTo>
                  <a:cubicBezTo>
                    <a:pt x="5900" y="2116"/>
                    <a:pt x="6162" y="2890"/>
                    <a:pt x="5864" y="3009"/>
                  </a:cubicBezTo>
                  <a:cubicBezTo>
                    <a:pt x="5864" y="3009"/>
                    <a:pt x="3805" y="1318"/>
                    <a:pt x="3066" y="1045"/>
                  </a:cubicBezTo>
                  <a:cubicBezTo>
                    <a:pt x="2953" y="995"/>
                    <a:pt x="2844" y="973"/>
                    <a:pt x="2742" y="973"/>
                  </a:cubicBezTo>
                  <a:cubicBezTo>
                    <a:pt x="2131" y="973"/>
                    <a:pt x="1750" y="1754"/>
                    <a:pt x="2138" y="2152"/>
                  </a:cubicBezTo>
                  <a:lnTo>
                    <a:pt x="1733" y="1914"/>
                  </a:lnTo>
                  <a:cubicBezTo>
                    <a:pt x="1619" y="1849"/>
                    <a:pt x="1506" y="1821"/>
                    <a:pt x="1398" y="1821"/>
                  </a:cubicBezTo>
                  <a:cubicBezTo>
                    <a:pt x="746" y="1821"/>
                    <a:pt x="270" y="2856"/>
                    <a:pt x="923" y="3295"/>
                  </a:cubicBezTo>
                  <a:lnTo>
                    <a:pt x="2138" y="4116"/>
                  </a:lnTo>
                  <a:lnTo>
                    <a:pt x="2138" y="4116"/>
                  </a:lnTo>
                  <a:lnTo>
                    <a:pt x="1280" y="3759"/>
                  </a:lnTo>
                  <a:cubicBezTo>
                    <a:pt x="1202" y="3719"/>
                    <a:pt x="1123" y="3700"/>
                    <a:pt x="1048" y="3700"/>
                  </a:cubicBezTo>
                  <a:cubicBezTo>
                    <a:pt x="438" y="3700"/>
                    <a:pt x="0" y="4898"/>
                    <a:pt x="816" y="5248"/>
                  </a:cubicBezTo>
                  <a:lnTo>
                    <a:pt x="1673" y="5688"/>
                  </a:lnTo>
                  <a:cubicBezTo>
                    <a:pt x="1651" y="5686"/>
                    <a:pt x="1628" y="5684"/>
                    <a:pt x="1607" y="5684"/>
                  </a:cubicBezTo>
                  <a:cubicBezTo>
                    <a:pt x="1003" y="5684"/>
                    <a:pt x="800" y="6616"/>
                    <a:pt x="1340" y="6926"/>
                  </a:cubicBezTo>
                  <a:cubicBezTo>
                    <a:pt x="2090" y="7391"/>
                    <a:pt x="2900" y="7784"/>
                    <a:pt x="3745" y="8069"/>
                  </a:cubicBezTo>
                  <a:cubicBezTo>
                    <a:pt x="4948" y="8474"/>
                    <a:pt x="7162" y="8522"/>
                    <a:pt x="7162" y="8522"/>
                  </a:cubicBezTo>
                  <a:cubicBezTo>
                    <a:pt x="7222" y="9058"/>
                    <a:pt x="7817" y="9653"/>
                    <a:pt x="8103" y="9653"/>
                  </a:cubicBezTo>
                  <a:cubicBezTo>
                    <a:pt x="8155" y="9666"/>
                    <a:pt x="8209" y="9672"/>
                    <a:pt x="8264" y="9672"/>
                  </a:cubicBezTo>
                  <a:cubicBezTo>
                    <a:pt x="9476" y="9672"/>
                    <a:pt x="11409" y="6666"/>
                    <a:pt x="10282" y="5390"/>
                  </a:cubicBezTo>
                  <a:cubicBezTo>
                    <a:pt x="10282" y="5390"/>
                    <a:pt x="9614" y="5057"/>
                    <a:pt x="9094" y="5057"/>
                  </a:cubicBezTo>
                  <a:cubicBezTo>
                    <a:pt x="9085" y="5057"/>
                    <a:pt x="9076" y="5057"/>
                    <a:pt x="9067" y="5057"/>
                  </a:cubicBezTo>
                  <a:cubicBezTo>
                    <a:pt x="8567" y="3223"/>
                    <a:pt x="7769" y="1592"/>
                    <a:pt x="6591" y="211"/>
                  </a:cubicBezTo>
                  <a:cubicBezTo>
                    <a:pt x="6457" y="64"/>
                    <a:pt x="6303" y="0"/>
                    <a:pt x="6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4"/>
            <p:cNvSpPr/>
            <p:nvPr/>
          </p:nvSpPr>
          <p:spPr>
            <a:xfrm>
              <a:off x="3549470" y="2298881"/>
              <a:ext cx="120827" cy="143177"/>
            </a:xfrm>
            <a:custGeom>
              <a:rect b="b" l="l" r="r" t="t"/>
              <a:pathLst>
                <a:path extrusionOk="0" h="3454" w="2915">
                  <a:moveTo>
                    <a:pt x="2405" y="0"/>
                  </a:moveTo>
                  <a:cubicBezTo>
                    <a:pt x="2643" y="2036"/>
                    <a:pt x="869" y="3358"/>
                    <a:pt x="0" y="3417"/>
                  </a:cubicBezTo>
                  <a:lnTo>
                    <a:pt x="500" y="3453"/>
                  </a:lnTo>
                  <a:cubicBezTo>
                    <a:pt x="508" y="3453"/>
                    <a:pt x="515" y="3453"/>
                    <a:pt x="523" y="3453"/>
                  </a:cubicBezTo>
                  <a:cubicBezTo>
                    <a:pt x="1823" y="3453"/>
                    <a:pt x="2914" y="1444"/>
                    <a:pt x="2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4"/>
            <p:cNvSpPr/>
            <p:nvPr/>
          </p:nvSpPr>
          <p:spPr>
            <a:xfrm>
              <a:off x="3516393" y="2198200"/>
              <a:ext cx="20766" cy="34571"/>
            </a:xfrm>
            <a:custGeom>
              <a:rect b="b" l="l" r="r" t="t"/>
              <a:pathLst>
                <a:path extrusionOk="0" h="834" w="501">
                  <a:moveTo>
                    <a:pt x="107" y="0"/>
                  </a:moveTo>
                  <a:lnTo>
                    <a:pt x="107" y="0"/>
                  </a:lnTo>
                  <a:cubicBezTo>
                    <a:pt x="131" y="191"/>
                    <a:pt x="107" y="322"/>
                    <a:pt x="0" y="381"/>
                  </a:cubicBezTo>
                  <a:lnTo>
                    <a:pt x="500" y="834"/>
                  </a:lnTo>
                  <a:lnTo>
                    <a:pt x="500" y="834"/>
                  </a:lnTo>
                  <a:lnTo>
                    <a:pt x="1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4"/>
            <p:cNvSpPr/>
            <p:nvPr/>
          </p:nvSpPr>
          <p:spPr>
            <a:xfrm>
              <a:off x="3352047" y="2330466"/>
              <a:ext cx="90361" cy="37017"/>
            </a:xfrm>
            <a:custGeom>
              <a:rect b="b" l="l" r="r" t="t"/>
              <a:pathLst>
                <a:path extrusionOk="0" h="893" w="2180">
                  <a:moveTo>
                    <a:pt x="1" y="0"/>
                  </a:moveTo>
                  <a:lnTo>
                    <a:pt x="2144" y="893"/>
                  </a:lnTo>
                  <a:lnTo>
                    <a:pt x="2179" y="65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4"/>
            <p:cNvSpPr/>
            <p:nvPr/>
          </p:nvSpPr>
          <p:spPr>
            <a:xfrm>
              <a:off x="3368834" y="2263815"/>
              <a:ext cx="87377" cy="49411"/>
            </a:xfrm>
            <a:custGeom>
              <a:rect b="b" l="l" r="r" t="t"/>
              <a:pathLst>
                <a:path extrusionOk="0" h="1192" w="2108">
                  <a:moveTo>
                    <a:pt x="0" y="1"/>
                  </a:moveTo>
                  <a:lnTo>
                    <a:pt x="2001" y="1191"/>
                  </a:lnTo>
                  <a:lnTo>
                    <a:pt x="2108" y="94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4"/>
            <p:cNvSpPr/>
            <p:nvPr/>
          </p:nvSpPr>
          <p:spPr>
            <a:xfrm>
              <a:off x="3361414" y="2178428"/>
              <a:ext cx="122443" cy="90366"/>
            </a:xfrm>
            <a:custGeom>
              <a:rect b="b" l="l" r="r" t="t"/>
              <a:pathLst>
                <a:path extrusionOk="0" h="2180" w="2954">
                  <a:moveTo>
                    <a:pt x="1" y="1"/>
                  </a:moveTo>
                  <a:lnTo>
                    <a:pt x="2763" y="2180"/>
                  </a:lnTo>
                  <a:lnTo>
                    <a:pt x="2953" y="194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4"/>
            <p:cNvSpPr/>
            <p:nvPr/>
          </p:nvSpPr>
          <p:spPr>
            <a:xfrm>
              <a:off x="3428521" y="2244085"/>
              <a:ext cx="70631" cy="149105"/>
            </a:xfrm>
            <a:custGeom>
              <a:rect b="b" l="l" r="r" t="t"/>
              <a:pathLst>
                <a:path extrusionOk="0" h="3597" w="1704">
                  <a:moveTo>
                    <a:pt x="1704" y="0"/>
                  </a:moveTo>
                  <a:lnTo>
                    <a:pt x="1704" y="0"/>
                  </a:lnTo>
                  <a:cubicBezTo>
                    <a:pt x="477" y="620"/>
                    <a:pt x="1" y="2465"/>
                    <a:pt x="334" y="3596"/>
                  </a:cubicBezTo>
                  <a:cubicBezTo>
                    <a:pt x="346" y="2084"/>
                    <a:pt x="668" y="1096"/>
                    <a:pt x="1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4"/>
            <p:cNvSpPr/>
            <p:nvPr/>
          </p:nvSpPr>
          <p:spPr>
            <a:xfrm>
              <a:off x="5397817" y="2089270"/>
              <a:ext cx="472903" cy="400970"/>
            </a:xfrm>
            <a:custGeom>
              <a:rect b="b" l="l" r="r" t="t"/>
              <a:pathLst>
                <a:path extrusionOk="0" h="9673" w="11409">
                  <a:moveTo>
                    <a:pt x="5266" y="0"/>
                  </a:moveTo>
                  <a:cubicBezTo>
                    <a:pt x="5111" y="0"/>
                    <a:pt x="4954" y="64"/>
                    <a:pt x="4818" y="211"/>
                  </a:cubicBezTo>
                  <a:cubicBezTo>
                    <a:pt x="3639" y="1592"/>
                    <a:pt x="2842" y="3223"/>
                    <a:pt x="2341" y="5057"/>
                  </a:cubicBezTo>
                  <a:cubicBezTo>
                    <a:pt x="2333" y="5057"/>
                    <a:pt x="2324" y="5057"/>
                    <a:pt x="2315" y="5057"/>
                  </a:cubicBezTo>
                  <a:cubicBezTo>
                    <a:pt x="1806" y="5057"/>
                    <a:pt x="1139" y="5390"/>
                    <a:pt x="1139" y="5390"/>
                  </a:cubicBezTo>
                  <a:cubicBezTo>
                    <a:pt x="0" y="6666"/>
                    <a:pt x="1932" y="9672"/>
                    <a:pt x="3145" y="9672"/>
                  </a:cubicBezTo>
                  <a:cubicBezTo>
                    <a:pt x="3200" y="9672"/>
                    <a:pt x="3254" y="9666"/>
                    <a:pt x="3306" y="9653"/>
                  </a:cubicBezTo>
                  <a:cubicBezTo>
                    <a:pt x="3592" y="9653"/>
                    <a:pt x="4187" y="9058"/>
                    <a:pt x="4246" y="8522"/>
                  </a:cubicBezTo>
                  <a:cubicBezTo>
                    <a:pt x="4246" y="8522"/>
                    <a:pt x="6461" y="8474"/>
                    <a:pt x="7664" y="8069"/>
                  </a:cubicBezTo>
                  <a:cubicBezTo>
                    <a:pt x="8509" y="7784"/>
                    <a:pt x="9319" y="7403"/>
                    <a:pt x="10069" y="6926"/>
                  </a:cubicBezTo>
                  <a:cubicBezTo>
                    <a:pt x="10609" y="6616"/>
                    <a:pt x="10406" y="5684"/>
                    <a:pt x="9802" y="5684"/>
                  </a:cubicBezTo>
                  <a:cubicBezTo>
                    <a:pt x="9780" y="5684"/>
                    <a:pt x="9758" y="5686"/>
                    <a:pt x="9735" y="5688"/>
                  </a:cubicBezTo>
                  <a:lnTo>
                    <a:pt x="10592" y="5248"/>
                  </a:lnTo>
                  <a:cubicBezTo>
                    <a:pt x="11408" y="4898"/>
                    <a:pt x="10970" y="3700"/>
                    <a:pt x="10361" y="3700"/>
                  </a:cubicBezTo>
                  <a:cubicBezTo>
                    <a:pt x="10285" y="3700"/>
                    <a:pt x="10207" y="3719"/>
                    <a:pt x="10128" y="3759"/>
                  </a:cubicBezTo>
                  <a:lnTo>
                    <a:pt x="9271" y="4116"/>
                  </a:lnTo>
                  <a:lnTo>
                    <a:pt x="9271" y="4116"/>
                  </a:lnTo>
                  <a:lnTo>
                    <a:pt x="10485" y="3295"/>
                  </a:lnTo>
                  <a:cubicBezTo>
                    <a:pt x="11149" y="2856"/>
                    <a:pt x="10665" y="1821"/>
                    <a:pt x="10011" y="1821"/>
                  </a:cubicBezTo>
                  <a:cubicBezTo>
                    <a:pt x="9902" y="1821"/>
                    <a:pt x="9789" y="1849"/>
                    <a:pt x="9676" y="1914"/>
                  </a:cubicBezTo>
                  <a:lnTo>
                    <a:pt x="9283" y="2152"/>
                  </a:lnTo>
                  <a:cubicBezTo>
                    <a:pt x="9660" y="1754"/>
                    <a:pt x="9278" y="973"/>
                    <a:pt x="8667" y="973"/>
                  </a:cubicBezTo>
                  <a:cubicBezTo>
                    <a:pt x="8564" y="973"/>
                    <a:pt x="8455" y="995"/>
                    <a:pt x="8342" y="1045"/>
                  </a:cubicBezTo>
                  <a:cubicBezTo>
                    <a:pt x="7604" y="1318"/>
                    <a:pt x="5544" y="3009"/>
                    <a:pt x="5544" y="3009"/>
                  </a:cubicBezTo>
                  <a:cubicBezTo>
                    <a:pt x="5258" y="2890"/>
                    <a:pt x="5509" y="2116"/>
                    <a:pt x="5949" y="1354"/>
                  </a:cubicBezTo>
                  <a:cubicBezTo>
                    <a:pt x="6269" y="688"/>
                    <a:pt x="5776" y="0"/>
                    <a:pt x="52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4"/>
            <p:cNvSpPr/>
            <p:nvPr/>
          </p:nvSpPr>
          <p:spPr>
            <a:xfrm>
              <a:off x="5473752" y="2298881"/>
              <a:ext cx="120827" cy="143177"/>
            </a:xfrm>
            <a:custGeom>
              <a:rect b="b" l="l" r="r" t="t"/>
              <a:pathLst>
                <a:path extrusionOk="0" h="3454" w="2915">
                  <a:moveTo>
                    <a:pt x="509" y="0"/>
                  </a:moveTo>
                  <a:cubicBezTo>
                    <a:pt x="0" y="1444"/>
                    <a:pt x="1080" y="3453"/>
                    <a:pt x="2391" y="3453"/>
                  </a:cubicBezTo>
                  <a:cubicBezTo>
                    <a:pt x="2399" y="3453"/>
                    <a:pt x="2407" y="3453"/>
                    <a:pt x="2414" y="3453"/>
                  </a:cubicBezTo>
                  <a:lnTo>
                    <a:pt x="2915" y="3417"/>
                  </a:lnTo>
                  <a:cubicBezTo>
                    <a:pt x="2033" y="3358"/>
                    <a:pt x="259" y="2036"/>
                    <a:pt x="5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4"/>
            <p:cNvSpPr/>
            <p:nvPr/>
          </p:nvSpPr>
          <p:spPr>
            <a:xfrm>
              <a:off x="5606390" y="2198200"/>
              <a:ext cx="20766" cy="34571"/>
            </a:xfrm>
            <a:custGeom>
              <a:rect b="b" l="l" r="r" t="t"/>
              <a:pathLst>
                <a:path extrusionOk="0" h="834" w="501">
                  <a:moveTo>
                    <a:pt x="393" y="0"/>
                  </a:moveTo>
                  <a:lnTo>
                    <a:pt x="0" y="834"/>
                  </a:lnTo>
                  <a:lnTo>
                    <a:pt x="0" y="834"/>
                  </a:lnTo>
                  <a:lnTo>
                    <a:pt x="500" y="381"/>
                  </a:lnTo>
                  <a:cubicBezTo>
                    <a:pt x="405" y="322"/>
                    <a:pt x="369" y="191"/>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4"/>
            <p:cNvSpPr/>
            <p:nvPr/>
          </p:nvSpPr>
          <p:spPr>
            <a:xfrm>
              <a:off x="5701143" y="2330466"/>
              <a:ext cx="90361" cy="37017"/>
            </a:xfrm>
            <a:custGeom>
              <a:rect b="b" l="l" r="r" t="t"/>
              <a:pathLst>
                <a:path extrusionOk="0" h="893" w="2180">
                  <a:moveTo>
                    <a:pt x="2179" y="0"/>
                  </a:moveTo>
                  <a:lnTo>
                    <a:pt x="0" y="655"/>
                  </a:lnTo>
                  <a:lnTo>
                    <a:pt x="36" y="893"/>
                  </a:lnTo>
                  <a:lnTo>
                    <a:pt x="21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4"/>
            <p:cNvSpPr/>
            <p:nvPr/>
          </p:nvSpPr>
          <p:spPr>
            <a:xfrm>
              <a:off x="5687299" y="2263815"/>
              <a:ext cx="87418" cy="49411"/>
            </a:xfrm>
            <a:custGeom>
              <a:rect b="b" l="l" r="r" t="t"/>
              <a:pathLst>
                <a:path extrusionOk="0" h="1192" w="2109">
                  <a:moveTo>
                    <a:pt x="2108" y="1"/>
                  </a:moveTo>
                  <a:lnTo>
                    <a:pt x="1" y="941"/>
                  </a:lnTo>
                  <a:lnTo>
                    <a:pt x="108" y="1191"/>
                  </a:lnTo>
                  <a:lnTo>
                    <a:pt x="2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4"/>
            <p:cNvSpPr/>
            <p:nvPr/>
          </p:nvSpPr>
          <p:spPr>
            <a:xfrm>
              <a:off x="5659694" y="2178428"/>
              <a:ext cx="122402" cy="90366"/>
            </a:xfrm>
            <a:custGeom>
              <a:rect b="b" l="l" r="r" t="t"/>
              <a:pathLst>
                <a:path extrusionOk="0" h="2180" w="2953">
                  <a:moveTo>
                    <a:pt x="2953" y="1"/>
                  </a:moveTo>
                  <a:lnTo>
                    <a:pt x="0" y="1942"/>
                  </a:lnTo>
                  <a:lnTo>
                    <a:pt x="191" y="2180"/>
                  </a:lnTo>
                  <a:lnTo>
                    <a:pt x="2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4"/>
            <p:cNvSpPr/>
            <p:nvPr/>
          </p:nvSpPr>
          <p:spPr>
            <a:xfrm>
              <a:off x="5644399" y="2244085"/>
              <a:ext cx="70589" cy="149105"/>
            </a:xfrm>
            <a:custGeom>
              <a:rect b="b" l="l" r="r" t="t"/>
              <a:pathLst>
                <a:path extrusionOk="0" h="3597" w="1703">
                  <a:moveTo>
                    <a:pt x="0" y="0"/>
                  </a:moveTo>
                  <a:lnTo>
                    <a:pt x="0" y="0"/>
                  </a:lnTo>
                  <a:cubicBezTo>
                    <a:pt x="1036" y="1096"/>
                    <a:pt x="1357" y="2084"/>
                    <a:pt x="1369" y="3596"/>
                  </a:cubicBezTo>
                  <a:cubicBezTo>
                    <a:pt x="1703" y="2465"/>
                    <a:pt x="1226" y="62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4"/>
            <p:cNvSpPr/>
            <p:nvPr/>
          </p:nvSpPr>
          <p:spPr>
            <a:xfrm>
              <a:off x="4201384" y="2291959"/>
              <a:ext cx="30134" cy="167841"/>
            </a:xfrm>
            <a:custGeom>
              <a:rect b="b" l="l" r="r" t="t"/>
              <a:pathLst>
                <a:path extrusionOk="0" h="4049" w="727">
                  <a:moveTo>
                    <a:pt x="0" y="0"/>
                  </a:moveTo>
                  <a:lnTo>
                    <a:pt x="310" y="4048"/>
                  </a:lnTo>
                  <a:lnTo>
                    <a:pt x="726" y="347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4"/>
            <p:cNvSpPr/>
            <p:nvPr/>
          </p:nvSpPr>
          <p:spPr>
            <a:xfrm>
              <a:off x="4876468" y="2346258"/>
              <a:ext cx="47916" cy="119964"/>
            </a:xfrm>
            <a:custGeom>
              <a:rect b="b" l="l" r="r" t="t"/>
              <a:pathLst>
                <a:path extrusionOk="0" h="2894" w="1156">
                  <a:moveTo>
                    <a:pt x="1156" y="0"/>
                  </a:moveTo>
                  <a:lnTo>
                    <a:pt x="1" y="2453"/>
                  </a:lnTo>
                  <a:lnTo>
                    <a:pt x="620" y="2893"/>
                  </a:lnTo>
                  <a:lnTo>
                    <a:pt x="1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4"/>
            <p:cNvSpPr/>
            <p:nvPr/>
          </p:nvSpPr>
          <p:spPr>
            <a:xfrm>
              <a:off x="5213534" y="2388661"/>
              <a:ext cx="48911" cy="30177"/>
            </a:xfrm>
            <a:custGeom>
              <a:rect b="b" l="l" r="r" t="t"/>
              <a:pathLst>
                <a:path extrusionOk="0" h="728" w="1180">
                  <a:moveTo>
                    <a:pt x="930" y="1"/>
                  </a:moveTo>
                  <a:lnTo>
                    <a:pt x="1" y="727"/>
                  </a:lnTo>
                  <a:lnTo>
                    <a:pt x="1180" y="287"/>
                  </a:lnTo>
                  <a:lnTo>
                    <a:pt x="9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4"/>
            <p:cNvSpPr/>
            <p:nvPr/>
          </p:nvSpPr>
          <p:spPr>
            <a:xfrm>
              <a:off x="3875676" y="2379293"/>
              <a:ext cx="76019" cy="53349"/>
            </a:xfrm>
            <a:custGeom>
              <a:rect b="b" l="l" r="r" t="t"/>
              <a:pathLst>
                <a:path extrusionOk="0" h="1287" w="1834">
                  <a:moveTo>
                    <a:pt x="441" y="1"/>
                  </a:moveTo>
                  <a:lnTo>
                    <a:pt x="0" y="513"/>
                  </a:lnTo>
                  <a:lnTo>
                    <a:pt x="1834" y="1287"/>
                  </a:lnTo>
                  <a:lnTo>
                    <a:pt x="1834" y="1287"/>
                  </a:lnTo>
                  <a:lnTo>
                    <a:pt x="4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4"/>
            <p:cNvSpPr/>
            <p:nvPr/>
          </p:nvSpPr>
          <p:spPr>
            <a:xfrm>
              <a:off x="4259620" y="2993205"/>
              <a:ext cx="533006" cy="214268"/>
            </a:xfrm>
            <a:custGeom>
              <a:rect b="b" l="l" r="r" t="t"/>
              <a:pathLst>
                <a:path extrusionOk="0" h="5169" w="12859">
                  <a:moveTo>
                    <a:pt x="12671" y="0"/>
                  </a:moveTo>
                  <a:cubicBezTo>
                    <a:pt x="10648" y="0"/>
                    <a:pt x="8285" y="606"/>
                    <a:pt x="6930" y="1704"/>
                  </a:cubicBezTo>
                  <a:cubicBezTo>
                    <a:pt x="5588" y="958"/>
                    <a:pt x="4091" y="655"/>
                    <a:pt x="2599" y="655"/>
                  </a:cubicBezTo>
                  <a:cubicBezTo>
                    <a:pt x="2543" y="655"/>
                    <a:pt x="2486" y="655"/>
                    <a:pt x="2429" y="656"/>
                  </a:cubicBezTo>
                  <a:cubicBezTo>
                    <a:pt x="4072" y="751"/>
                    <a:pt x="5334" y="1120"/>
                    <a:pt x="6429" y="1847"/>
                  </a:cubicBezTo>
                  <a:cubicBezTo>
                    <a:pt x="5953" y="1752"/>
                    <a:pt x="5496" y="1707"/>
                    <a:pt x="5056" y="1707"/>
                  </a:cubicBezTo>
                  <a:cubicBezTo>
                    <a:pt x="3167" y="1707"/>
                    <a:pt x="1584" y="2532"/>
                    <a:pt x="0" y="3787"/>
                  </a:cubicBezTo>
                  <a:cubicBezTo>
                    <a:pt x="1642" y="2702"/>
                    <a:pt x="3320" y="2021"/>
                    <a:pt x="5068" y="2021"/>
                  </a:cubicBezTo>
                  <a:cubicBezTo>
                    <a:pt x="5563" y="2021"/>
                    <a:pt x="6065" y="2076"/>
                    <a:pt x="6572" y="2192"/>
                  </a:cubicBezTo>
                  <a:cubicBezTo>
                    <a:pt x="4882" y="2525"/>
                    <a:pt x="3715" y="3680"/>
                    <a:pt x="2798" y="5168"/>
                  </a:cubicBezTo>
                  <a:cubicBezTo>
                    <a:pt x="3893" y="3823"/>
                    <a:pt x="5144" y="2787"/>
                    <a:pt x="6727" y="2430"/>
                  </a:cubicBezTo>
                  <a:cubicBezTo>
                    <a:pt x="8025" y="2620"/>
                    <a:pt x="9311" y="3466"/>
                    <a:pt x="10585" y="4668"/>
                  </a:cubicBezTo>
                  <a:cubicBezTo>
                    <a:pt x="9692" y="3513"/>
                    <a:pt x="8656" y="2609"/>
                    <a:pt x="7203" y="2359"/>
                  </a:cubicBezTo>
                  <a:cubicBezTo>
                    <a:pt x="8016" y="2151"/>
                    <a:pt x="8847" y="2048"/>
                    <a:pt x="9676" y="2048"/>
                  </a:cubicBezTo>
                  <a:cubicBezTo>
                    <a:pt x="10754" y="2048"/>
                    <a:pt x="11829" y="2223"/>
                    <a:pt x="12859" y="2573"/>
                  </a:cubicBezTo>
                  <a:cubicBezTo>
                    <a:pt x="11707" y="2012"/>
                    <a:pt x="10447" y="1724"/>
                    <a:pt x="9180" y="1724"/>
                  </a:cubicBezTo>
                  <a:cubicBezTo>
                    <a:pt x="8482" y="1724"/>
                    <a:pt x="7781" y="1812"/>
                    <a:pt x="7096" y="1989"/>
                  </a:cubicBezTo>
                  <a:cubicBezTo>
                    <a:pt x="8275" y="918"/>
                    <a:pt x="10442" y="227"/>
                    <a:pt x="12787" y="1"/>
                  </a:cubicBezTo>
                  <a:cubicBezTo>
                    <a:pt x="12749" y="1"/>
                    <a:pt x="12710" y="0"/>
                    <a:pt x="12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4"/>
            <p:cNvSpPr/>
            <p:nvPr/>
          </p:nvSpPr>
          <p:spPr>
            <a:xfrm>
              <a:off x="4265050" y="2887135"/>
              <a:ext cx="578435" cy="116523"/>
            </a:xfrm>
            <a:custGeom>
              <a:rect b="b" l="l" r="r" t="t"/>
              <a:pathLst>
                <a:path extrusionOk="0" h="2811" w="13955">
                  <a:moveTo>
                    <a:pt x="0" y="0"/>
                  </a:moveTo>
                  <a:lnTo>
                    <a:pt x="0" y="0"/>
                  </a:lnTo>
                  <a:cubicBezTo>
                    <a:pt x="1" y="1"/>
                    <a:pt x="4667" y="2810"/>
                    <a:pt x="6810" y="2810"/>
                  </a:cubicBezTo>
                  <a:cubicBezTo>
                    <a:pt x="8954" y="2810"/>
                    <a:pt x="11097" y="869"/>
                    <a:pt x="13954" y="417"/>
                  </a:cubicBezTo>
                  <a:lnTo>
                    <a:pt x="13954" y="417"/>
                  </a:lnTo>
                  <a:cubicBezTo>
                    <a:pt x="11597" y="572"/>
                    <a:pt x="8525" y="2572"/>
                    <a:pt x="6834" y="2572"/>
                  </a:cubicBezTo>
                  <a:cubicBezTo>
                    <a:pt x="5144" y="2560"/>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4"/>
            <p:cNvSpPr/>
            <p:nvPr/>
          </p:nvSpPr>
          <p:spPr>
            <a:xfrm>
              <a:off x="4302064" y="2810619"/>
              <a:ext cx="441235" cy="86926"/>
            </a:xfrm>
            <a:custGeom>
              <a:rect b="b" l="l" r="r" t="t"/>
              <a:pathLst>
                <a:path extrusionOk="0" h="2097" w="10645">
                  <a:moveTo>
                    <a:pt x="10644" y="1"/>
                  </a:moveTo>
                  <a:lnTo>
                    <a:pt x="10644" y="1"/>
                  </a:lnTo>
                  <a:cubicBezTo>
                    <a:pt x="9108" y="156"/>
                    <a:pt x="7096" y="1894"/>
                    <a:pt x="5989" y="1894"/>
                  </a:cubicBezTo>
                  <a:cubicBezTo>
                    <a:pt x="4974" y="1883"/>
                    <a:pt x="2006" y="267"/>
                    <a:pt x="363" y="267"/>
                  </a:cubicBezTo>
                  <a:cubicBezTo>
                    <a:pt x="233" y="267"/>
                    <a:pt x="112" y="277"/>
                    <a:pt x="0" y="298"/>
                  </a:cubicBezTo>
                  <a:cubicBezTo>
                    <a:pt x="43" y="296"/>
                    <a:pt x="88" y="294"/>
                    <a:pt x="133" y="294"/>
                  </a:cubicBezTo>
                  <a:cubicBezTo>
                    <a:pt x="1746" y="294"/>
                    <a:pt x="4610" y="2096"/>
                    <a:pt x="5977" y="2096"/>
                  </a:cubicBezTo>
                  <a:cubicBezTo>
                    <a:pt x="7382" y="2096"/>
                    <a:pt x="8775" y="406"/>
                    <a:pt x="10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4"/>
            <p:cNvSpPr/>
            <p:nvPr/>
          </p:nvSpPr>
          <p:spPr>
            <a:xfrm>
              <a:off x="4227041" y="2598935"/>
              <a:ext cx="102672" cy="202869"/>
            </a:xfrm>
            <a:custGeom>
              <a:rect b="b" l="l" r="r" t="t"/>
              <a:pathLst>
                <a:path extrusionOk="0" h="4894" w="2477">
                  <a:moveTo>
                    <a:pt x="417" y="0"/>
                  </a:moveTo>
                  <a:lnTo>
                    <a:pt x="167" y="1036"/>
                  </a:lnTo>
                  <a:cubicBezTo>
                    <a:pt x="369" y="2631"/>
                    <a:pt x="1334" y="3870"/>
                    <a:pt x="2477" y="4893"/>
                  </a:cubicBezTo>
                  <a:cubicBezTo>
                    <a:pt x="1" y="2596"/>
                    <a:pt x="417" y="1"/>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4"/>
            <p:cNvSpPr/>
            <p:nvPr/>
          </p:nvSpPr>
          <p:spPr>
            <a:xfrm>
              <a:off x="4765923" y="2518979"/>
              <a:ext cx="91356" cy="191511"/>
            </a:xfrm>
            <a:custGeom>
              <a:rect b="b" l="l" r="r" t="t"/>
              <a:pathLst>
                <a:path extrusionOk="0" h="4620" w="2204">
                  <a:moveTo>
                    <a:pt x="2156" y="0"/>
                  </a:moveTo>
                  <a:cubicBezTo>
                    <a:pt x="2156" y="0"/>
                    <a:pt x="1870" y="3012"/>
                    <a:pt x="1" y="4620"/>
                  </a:cubicBezTo>
                  <a:cubicBezTo>
                    <a:pt x="644" y="4155"/>
                    <a:pt x="1787" y="2977"/>
                    <a:pt x="2204" y="798"/>
                  </a:cubicBezTo>
                  <a:lnTo>
                    <a:pt x="21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4"/>
            <p:cNvSpPr/>
            <p:nvPr/>
          </p:nvSpPr>
          <p:spPr>
            <a:xfrm>
              <a:off x="4085906" y="3539055"/>
              <a:ext cx="98236" cy="24664"/>
            </a:xfrm>
            <a:custGeom>
              <a:rect b="b" l="l" r="r" t="t"/>
              <a:pathLst>
                <a:path extrusionOk="0" h="595" w="2370">
                  <a:moveTo>
                    <a:pt x="0" y="0"/>
                  </a:moveTo>
                  <a:cubicBezTo>
                    <a:pt x="226" y="385"/>
                    <a:pt x="637" y="595"/>
                    <a:pt x="1090" y="595"/>
                  </a:cubicBezTo>
                  <a:cubicBezTo>
                    <a:pt x="1520" y="595"/>
                    <a:pt x="1987" y="406"/>
                    <a:pt x="2369" y="0"/>
                  </a:cubicBezTo>
                  <a:lnTo>
                    <a:pt x="2369" y="0"/>
                  </a:lnTo>
                  <a:cubicBezTo>
                    <a:pt x="1913" y="270"/>
                    <a:pt x="1494" y="398"/>
                    <a:pt x="1106" y="398"/>
                  </a:cubicBezTo>
                  <a:cubicBezTo>
                    <a:pt x="706" y="398"/>
                    <a:pt x="339" y="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4"/>
            <p:cNvSpPr/>
            <p:nvPr/>
          </p:nvSpPr>
          <p:spPr>
            <a:xfrm>
              <a:off x="4919410" y="3539055"/>
              <a:ext cx="97781" cy="24664"/>
            </a:xfrm>
            <a:custGeom>
              <a:rect b="b" l="l" r="r" t="t"/>
              <a:pathLst>
                <a:path extrusionOk="0" h="595" w="2359">
                  <a:moveTo>
                    <a:pt x="1" y="0"/>
                  </a:moveTo>
                  <a:lnTo>
                    <a:pt x="1" y="0"/>
                  </a:lnTo>
                  <a:cubicBezTo>
                    <a:pt x="378" y="406"/>
                    <a:pt x="842" y="595"/>
                    <a:pt x="1270" y="595"/>
                  </a:cubicBezTo>
                  <a:cubicBezTo>
                    <a:pt x="1721" y="595"/>
                    <a:pt x="2132" y="385"/>
                    <a:pt x="2358" y="0"/>
                  </a:cubicBezTo>
                  <a:lnTo>
                    <a:pt x="2358" y="0"/>
                  </a:lnTo>
                  <a:cubicBezTo>
                    <a:pt x="2019" y="261"/>
                    <a:pt x="1653" y="398"/>
                    <a:pt x="1253" y="398"/>
                  </a:cubicBezTo>
                  <a:cubicBezTo>
                    <a:pt x="868" y="398"/>
                    <a:pt x="451" y="27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4"/>
            <p:cNvSpPr/>
            <p:nvPr/>
          </p:nvSpPr>
          <p:spPr>
            <a:xfrm>
              <a:off x="3935363" y="4099331"/>
              <a:ext cx="293673" cy="264591"/>
            </a:xfrm>
            <a:custGeom>
              <a:rect b="b" l="l" r="r" t="t"/>
              <a:pathLst>
                <a:path extrusionOk="0" h="6383" w="7085">
                  <a:moveTo>
                    <a:pt x="4386" y="0"/>
                  </a:moveTo>
                  <a:cubicBezTo>
                    <a:pt x="3745" y="0"/>
                    <a:pt x="3370" y="313"/>
                    <a:pt x="3192" y="759"/>
                  </a:cubicBezTo>
                  <a:cubicBezTo>
                    <a:pt x="3192" y="759"/>
                    <a:pt x="2501" y="2985"/>
                    <a:pt x="2084" y="3390"/>
                  </a:cubicBezTo>
                  <a:cubicBezTo>
                    <a:pt x="1656" y="3783"/>
                    <a:pt x="1" y="4688"/>
                    <a:pt x="715" y="5926"/>
                  </a:cubicBezTo>
                  <a:cubicBezTo>
                    <a:pt x="890" y="6221"/>
                    <a:pt x="1571" y="6383"/>
                    <a:pt x="2347" y="6383"/>
                  </a:cubicBezTo>
                  <a:cubicBezTo>
                    <a:pt x="3264" y="6383"/>
                    <a:pt x="4314" y="6156"/>
                    <a:pt x="4811" y="5652"/>
                  </a:cubicBezTo>
                  <a:cubicBezTo>
                    <a:pt x="6180" y="3402"/>
                    <a:pt x="7085" y="3736"/>
                    <a:pt x="7061" y="2485"/>
                  </a:cubicBezTo>
                  <a:cubicBezTo>
                    <a:pt x="7073" y="1914"/>
                    <a:pt x="6954" y="1342"/>
                    <a:pt x="6704" y="830"/>
                  </a:cubicBezTo>
                  <a:cubicBezTo>
                    <a:pt x="5701" y="238"/>
                    <a:pt x="4943" y="0"/>
                    <a:pt x="43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4"/>
            <p:cNvSpPr/>
            <p:nvPr/>
          </p:nvSpPr>
          <p:spPr>
            <a:xfrm>
              <a:off x="4871536" y="4099331"/>
              <a:ext cx="294171" cy="264591"/>
            </a:xfrm>
            <a:custGeom>
              <a:rect b="b" l="l" r="r" t="t"/>
              <a:pathLst>
                <a:path extrusionOk="0" h="6383" w="7097">
                  <a:moveTo>
                    <a:pt x="2706" y="0"/>
                  </a:moveTo>
                  <a:cubicBezTo>
                    <a:pt x="2149" y="0"/>
                    <a:pt x="1390" y="238"/>
                    <a:pt x="382" y="830"/>
                  </a:cubicBezTo>
                  <a:cubicBezTo>
                    <a:pt x="144" y="1342"/>
                    <a:pt x="13" y="1914"/>
                    <a:pt x="25" y="2485"/>
                  </a:cubicBezTo>
                  <a:cubicBezTo>
                    <a:pt x="1" y="3736"/>
                    <a:pt x="918" y="3402"/>
                    <a:pt x="2275" y="5652"/>
                  </a:cubicBezTo>
                  <a:cubicBezTo>
                    <a:pt x="2778" y="6156"/>
                    <a:pt x="3827" y="6383"/>
                    <a:pt x="4745" y="6383"/>
                  </a:cubicBezTo>
                  <a:cubicBezTo>
                    <a:pt x="5521" y="6383"/>
                    <a:pt x="6203" y="6221"/>
                    <a:pt x="6383" y="5926"/>
                  </a:cubicBezTo>
                  <a:cubicBezTo>
                    <a:pt x="7097" y="4688"/>
                    <a:pt x="5430" y="3783"/>
                    <a:pt x="5013" y="3390"/>
                  </a:cubicBezTo>
                  <a:cubicBezTo>
                    <a:pt x="4597" y="2985"/>
                    <a:pt x="3906" y="759"/>
                    <a:pt x="3906" y="759"/>
                  </a:cubicBezTo>
                  <a:cubicBezTo>
                    <a:pt x="3722" y="313"/>
                    <a:pt x="3346" y="0"/>
                    <a:pt x="27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4"/>
            <p:cNvSpPr/>
            <p:nvPr/>
          </p:nvSpPr>
          <p:spPr>
            <a:xfrm>
              <a:off x="4439717" y="1869504"/>
              <a:ext cx="234980" cy="249586"/>
            </a:xfrm>
            <a:custGeom>
              <a:rect b="b" l="l" r="r" t="t"/>
              <a:pathLst>
                <a:path extrusionOk="0" h="6021" w="5669">
                  <a:moveTo>
                    <a:pt x="5668" y="1"/>
                  </a:moveTo>
                  <a:lnTo>
                    <a:pt x="1" y="120"/>
                  </a:lnTo>
                  <a:lnTo>
                    <a:pt x="1" y="4096"/>
                  </a:lnTo>
                  <a:cubicBezTo>
                    <a:pt x="145" y="5369"/>
                    <a:pt x="1457" y="6021"/>
                    <a:pt x="2786" y="6021"/>
                  </a:cubicBezTo>
                  <a:cubicBezTo>
                    <a:pt x="4095" y="6021"/>
                    <a:pt x="5420" y="5390"/>
                    <a:pt x="5668" y="4096"/>
                  </a:cubicBezTo>
                  <a:lnTo>
                    <a:pt x="5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4"/>
            <p:cNvSpPr/>
            <p:nvPr/>
          </p:nvSpPr>
          <p:spPr>
            <a:xfrm>
              <a:off x="4439717" y="1895161"/>
              <a:ext cx="234980" cy="145913"/>
            </a:xfrm>
            <a:custGeom>
              <a:rect b="b" l="l" r="r" t="t"/>
              <a:pathLst>
                <a:path extrusionOk="0" h="3520" w="5669">
                  <a:moveTo>
                    <a:pt x="5668" y="1"/>
                  </a:moveTo>
                  <a:lnTo>
                    <a:pt x="1" y="132"/>
                  </a:lnTo>
                  <a:lnTo>
                    <a:pt x="1" y="1239"/>
                  </a:lnTo>
                  <a:cubicBezTo>
                    <a:pt x="1001" y="2764"/>
                    <a:pt x="2091" y="3519"/>
                    <a:pt x="3263" y="3519"/>
                  </a:cubicBezTo>
                  <a:cubicBezTo>
                    <a:pt x="4031" y="3519"/>
                    <a:pt x="4834" y="3195"/>
                    <a:pt x="5668" y="2549"/>
                  </a:cubicBezTo>
                  <a:lnTo>
                    <a:pt x="56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4"/>
            <p:cNvSpPr/>
            <p:nvPr/>
          </p:nvSpPr>
          <p:spPr>
            <a:xfrm>
              <a:off x="4368673" y="1606464"/>
              <a:ext cx="377112" cy="414981"/>
            </a:xfrm>
            <a:custGeom>
              <a:rect b="b" l="l" r="r" t="t"/>
              <a:pathLst>
                <a:path extrusionOk="0" h="10011" w="9098">
                  <a:moveTo>
                    <a:pt x="4132" y="1"/>
                  </a:moveTo>
                  <a:lnTo>
                    <a:pt x="2227" y="298"/>
                  </a:lnTo>
                  <a:lnTo>
                    <a:pt x="1417" y="1310"/>
                  </a:lnTo>
                  <a:lnTo>
                    <a:pt x="679" y="4001"/>
                  </a:lnTo>
                  <a:cubicBezTo>
                    <a:pt x="679" y="4001"/>
                    <a:pt x="652" y="3991"/>
                    <a:pt x="609" y="3991"/>
                  </a:cubicBezTo>
                  <a:cubicBezTo>
                    <a:pt x="504" y="3991"/>
                    <a:pt x="302" y="4051"/>
                    <a:pt x="167" y="4465"/>
                  </a:cubicBezTo>
                  <a:cubicBezTo>
                    <a:pt x="0" y="4987"/>
                    <a:pt x="355" y="6580"/>
                    <a:pt x="1118" y="6580"/>
                  </a:cubicBezTo>
                  <a:cubicBezTo>
                    <a:pt x="1226" y="6580"/>
                    <a:pt x="1341" y="6548"/>
                    <a:pt x="1465" y="6478"/>
                  </a:cubicBezTo>
                  <a:cubicBezTo>
                    <a:pt x="1465" y="6478"/>
                    <a:pt x="1501" y="7347"/>
                    <a:pt x="1846" y="7990"/>
                  </a:cubicBezTo>
                  <a:cubicBezTo>
                    <a:pt x="2167" y="8573"/>
                    <a:pt x="3108" y="9752"/>
                    <a:pt x="4358" y="10002"/>
                  </a:cubicBezTo>
                  <a:cubicBezTo>
                    <a:pt x="4418" y="10008"/>
                    <a:pt x="4480" y="10011"/>
                    <a:pt x="4544" y="10011"/>
                  </a:cubicBezTo>
                  <a:cubicBezTo>
                    <a:pt x="4608" y="10011"/>
                    <a:pt x="4674" y="10008"/>
                    <a:pt x="4739" y="10002"/>
                  </a:cubicBezTo>
                  <a:cubicBezTo>
                    <a:pt x="5989" y="9752"/>
                    <a:pt x="6930" y="8573"/>
                    <a:pt x="7239" y="7990"/>
                  </a:cubicBezTo>
                  <a:cubicBezTo>
                    <a:pt x="7597" y="7347"/>
                    <a:pt x="7632" y="6478"/>
                    <a:pt x="7632" y="6478"/>
                  </a:cubicBezTo>
                  <a:cubicBezTo>
                    <a:pt x="7757" y="6548"/>
                    <a:pt x="7874" y="6580"/>
                    <a:pt x="7982" y="6580"/>
                  </a:cubicBezTo>
                  <a:cubicBezTo>
                    <a:pt x="8752" y="6580"/>
                    <a:pt x="9097" y="4987"/>
                    <a:pt x="8930" y="4465"/>
                  </a:cubicBezTo>
                  <a:cubicBezTo>
                    <a:pt x="8798" y="4052"/>
                    <a:pt x="8602" y="3989"/>
                    <a:pt x="8495" y="3989"/>
                  </a:cubicBezTo>
                  <a:cubicBezTo>
                    <a:pt x="8448" y="3989"/>
                    <a:pt x="8418" y="4001"/>
                    <a:pt x="8418" y="4001"/>
                  </a:cubicBezTo>
                  <a:lnTo>
                    <a:pt x="7680" y="1310"/>
                  </a:lnTo>
                  <a:lnTo>
                    <a:pt x="6882" y="298"/>
                  </a:lnTo>
                  <a:lnTo>
                    <a:pt x="49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4"/>
            <p:cNvSpPr/>
            <p:nvPr/>
          </p:nvSpPr>
          <p:spPr>
            <a:xfrm>
              <a:off x="4685014" y="1835474"/>
              <a:ext cx="14342" cy="44023"/>
            </a:xfrm>
            <a:custGeom>
              <a:rect b="b" l="l" r="r" t="t"/>
              <a:pathLst>
                <a:path extrusionOk="0" h="1062" w="346">
                  <a:moveTo>
                    <a:pt x="72" y="0"/>
                  </a:moveTo>
                  <a:lnTo>
                    <a:pt x="0" y="953"/>
                  </a:lnTo>
                  <a:cubicBezTo>
                    <a:pt x="84" y="1026"/>
                    <a:pt x="185" y="1062"/>
                    <a:pt x="297" y="1062"/>
                  </a:cubicBezTo>
                  <a:cubicBezTo>
                    <a:pt x="313" y="1062"/>
                    <a:pt x="329" y="1061"/>
                    <a:pt x="346" y="1060"/>
                  </a:cubicBezTo>
                  <a:lnTo>
                    <a:pt x="72" y="0"/>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4"/>
            <p:cNvSpPr/>
            <p:nvPr/>
          </p:nvSpPr>
          <p:spPr>
            <a:xfrm>
              <a:off x="4415552" y="1835474"/>
              <a:ext cx="13844" cy="44023"/>
            </a:xfrm>
            <a:custGeom>
              <a:rect b="b" l="l" r="r" t="t"/>
              <a:pathLst>
                <a:path extrusionOk="0" h="1062" w="334">
                  <a:moveTo>
                    <a:pt x="274" y="0"/>
                  </a:moveTo>
                  <a:lnTo>
                    <a:pt x="0" y="1060"/>
                  </a:lnTo>
                  <a:cubicBezTo>
                    <a:pt x="15" y="1061"/>
                    <a:pt x="30" y="1062"/>
                    <a:pt x="45" y="1062"/>
                  </a:cubicBezTo>
                  <a:cubicBezTo>
                    <a:pt x="149" y="1062"/>
                    <a:pt x="251" y="1026"/>
                    <a:pt x="334" y="953"/>
                  </a:cubicBezTo>
                  <a:lnTo>
                    <a:pt x="274" y="0"/>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4"/>
            <p:cNvSpPr/>
            <p:nvPr/>
          </p:nvSpPr>
          <p:spPr>
            <a:xfrm>
              <a:off x="4355327" y="1523979"/>
              <a:ext cx="403764" cy="298707"/>
            </a:xfrm>
            <a:custGeom>
              <a:rect b="b" l="l" r="r" t="t"/>
              <a:pathLst>
                <a:path extrusionOk="0" h="7206" w="9741">
                  <a:moveTo>
                    <a:pt x="4983" y="1"/>
                  </a:moveTo>
                  <a:cubicBezTo>
                    <a:pt x="4934" y="1"/>
                    <a:pt x="4885" y="1"/>
                    <a:pt x="4835" y="2"/>
                  </a:cubicBezTo>
                  <a:cubicBezTo>
                    <a:pt x="1251" y="86"/>
                    <a:pt x="1489" y="2860"/>
                    <a:pt x="1489" y="2860"/>
                  </a:cubicBezTo>
                  <a:cubicBezTo>
                    <a:pt x="1" y="3598"/>
                    <a:pt x="549" y="6301"/>
                    <a:pt x="549" y="6301"/>
                  </a:cubicBezTo>
                  <a:cubicBezTo>
                    <a:pt x="631" y="6106"/>
                    <a:pt x="748" y="5981"/>
                    <a:pt x="916" y="5981"/>
                  </a:cubicBezTo>
                  <a:cubicBezTo>
                    <a:pt x="943" y="5981"/>
                    <a:pt x="972" y="5985"/>
                    <a:pt x="1001" y="5991"/>
                  </a:cubicBezTo>
                  <a:cubicBezTo>
                    <a:pt x="1311" y="6122"/>
                    <a:pt x="1406" y="6646"/>
                    <a:pt x="1489" y="7206"/>
                  </a:cubicBezTo>
                  <a:cubicBezTo>
                    <a:pt x="1489" y="7206"/>
                    <a:pt x="1823" y="7146"/>
                    <a:pt x="1715" y="5515"/>
                  </a:cubicBezTo>
                  <a:cubicBezTo>
                    <a:pt x="1799" y="4038"/>
                    <a:pt x="2132" y="3062"/>
                    <a:pt x="2799" y="2669"/>
                  </a:cubicBezTo>
                  <a:cubicBezTo>
                    <a:pt x="2885" y="2617"/>
                    <a:pt x="2964" y="2596"/>
                    <a:pt x="3043" y="2596"/>
                  </a:cubicBezTo>
                  <a:cubicBezTo>
                    <a:pt x="3399" y="2596"/>
                    <a:pt x="3760" y="3026"/>
                    <a:pt x="4871" y="3026"/>
                  </a:cubicBezTo>
                  <a:cubicBezTo>
                    <a:pt x="5968" y="3017"/>
                    <a:pt x="6329" y="2595"/>
                    <a:pt x="6683" y="2595"/>
                  </a:cubicBezTo>
                  <a:cubicBezTo>
                    <a:pt x="6763" y="2595"/>
                    <a:pt x="6843" y="2617"/>
                    <a:pt x="6930" y="2669"/>
                  </a:cubicBezTo>
                  <a:cubicBezTo>
                    <a:pt x="7597" y="3062"/>
                    <a:pt x="7942" y="4038"/>
                    <a:pt x="8026" y="5515"/>
                  </a:cubicBezTo>
                  <a:cubicBezTo>
                    <a:pt x="7919" y="7146"/>
                    <a:pt x="8252" y="7206"/>
                    <a:pt x="8252" y="7206"/>
                  </a:cubicBezTo>
                  <a:cubicBezTo>
                    <a:pt x="8323" y="6646"/>
                    <a:pt x="8419" y="6122"/>
                    <a:pt x="8740" y="5991"/>
                  </a:cubicBezTo>
                  <a:cubicBezTo>
                    <a:pt x="8770" y="5985"/>
                    <a:pt x="8798" y="5981"/>
                    <a:pt x="8824" y="5981"/>
                  </a:cubicBezTo>
                  <a:cubicBezTo>
                    <a:pt x="8990" y="5981"/>
                    <a:pt x="9099" y="6106"/>
                    <a:pt x="9181" y="6301"/>
                  </a:cubicBezTo>
                  <a:cubicBezTo>
                    <a:pt x="9193" y="6301"/>
                    <a:pt x="9740" y="3598"/>
                    <a:pt x="8252" y="2860"/>
                  </a:cubicBezTo>
                  <a:cubicBezTo>
                    <a:pt x="8252" y="2860"/>
                    <a:pt x="8414" y="1"/>
                    <a:pt x="49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8" name="Shape 4528"/>
        <p:cNvGrpSpPr/>
        <p:nvPr/>
      </p:nvGrpSpPr>
      <p:grpSpPr>
        <a:xfrm>
          <a:off x="0" y="0"/>
          <a:ext cx="0" cy="0"/>
          <a:chOff x="0" y="0"/>
          <a:chExt cx="0" cy="0"/>
        </a:xfrm>
      </p:grpSpPr>
      <p:pic>
        <p:nvPicPr>
          <p:cNvPr id="4529" name="Google Shape;4529;p35"/>
          <p:cNvPicPr preferRelativeResize="0"/>
          <p:nvPr/>
        </p:nvPicPr>
        <p:blipFill>
          <a:blip r:embed="rId3">
            <a:alphaModFix/>
          </a:blip>
          <a:stretch>
            <a:fillRect/>
          </a:stretch>
        </p:blipFill>
        <p:spPr>
          <a:xfrm>
            <a:off x="1576838" y="1733850"/>
            <a:ext cx="1735825" cy="3014850"/>
          </a:xfrm>
          <a:prstGeom prst="rect">
            <a:avLst/>
          </a:prstGeom>
          <a:noFill/>
          <a:ln>
            <a:noFill/>
          </a:ln>
        </p:spPr>
      </p:pic>
      <p:sp>
        <p:nvSpPr>
          <p:cNvPr id="4530" name="Google Shape;4530;p35"/>
          <p:cNvSpPr txBox="1"/>
          <p:nvPr>
            <p:ph type="title"/>
          </p:nvPr>
        </p:nvSpPr>
        <p:spPr>
          <a:xfrm>
            <a:off x="758850"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DAD23"/>
                </a:solidFill>
              </a:rPr>
              <a:t>EDGE CASES:</a:t>
            </a:r>
            <a:r>
              <a:rPr lang="en"/>
              <a:t> </a:t>
            </a:r>
            <a:r>
              <a:rPr lang="en">
                <a:solidFill>
                  <a:schemeClr val="dk1"/>
                </a:solidFill>
                <a:highlight>
                  <a:srgbClr val="4DAD23"/>
                </a:highlight>
              </a:rPr>
              <a:t>OUTPUTS</a:t>
            </a:r>
            <a:endParaRPr>
              <a:solidFill>
                <a:schemeClr val="dk1"/>
              </a:solidFill>
              <a:highlight>
                <a:srgbClr val="4DAD23"/>
              </a:highlight>
            </a:endParaRPr>
          </a:p>
        </p:txBody>
      </p:sp>
      <p:sp>
        <p:nvSpPr>
          <p:cNvPr id="4531" name="Google Shape;4531;p35"/>
          <p:cNvSpPr txBox="1"/>
          <p:nvPr/>
        </p:nvSpPr>
        <p:spPr>
          <a:xfrm>
            <a:off x="975200" y="1017725"/>
            <a:ext cx="3204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Ball partially crosses the goal line, and is then pushed through the goal</a:t>
            </a:r>
            <a:endParaRPr sz="800"/>
          </a:p>
        </p:txBody>
      </p:sp>
      <p:cxnSp>
        <p:nvCxnSpPr>
          <p:cNvPr id="4532" name="Google Shape;4532;p35"/>
          <p:cNvCxnSpPr/>
          <p:nvPr/>
        </p:nvCxnSpPr>
        <p:spPr>
          <a:xfrm flipH="1" rot="-5400000">
            <a:off x="2927350" y="1804325"/>
            <a:ext cx="725700" cy="725700"/>
          </a:xfrm>
          <a:prstGeom prst="bentConnector3">
            <a:avLst>
              <a:gd fmla="val 858" name="adj1"/>
            </a:avLst>
          </a:prstGeom>
          <a:noFill/>
          <a:ln cap="flat" cmpd="sng" w="9525">
            <a:solidFill>
              <a:schemeClr val="dk2"/>
            </a:solidFill>
            <a:prstDash val="solid"/>
            <a:round/>
            <a:headEnd len="med" w="med" type="none"/>
            <a:tailEnd len="med" w="med" type="none"/>
          </a:ln>
        </p:spPr>
      </p:cxnSp>
      <p:sp>
        <p:nvSpPr>
          <p:cNvPr id="4533" name="Google Shape;4533;p35"/>
          <p:cNvSpPr/>
          <p:nvPr/>
        </p:nvSpPr>
        <p:spPr>
          <a:xfrm>
            <a:off x="1696350" y="1852150"/>
            <a:ext cx="1428900" cy="1021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34" name="Google Shape;4534;p35"/>
          <p:cNvSpPr/>
          <p:nvPr/>
        </p:nvSpPr>
        <p:spPr>
          <a:xfrm>
            <a:off x="1696350" y="2952775"/>
            <a:ext cx="1428900" cy="24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35" name="Google Shape;4535;p35"/>
          <p:cNvSpPr/>
          <p:nvPr/>
        </p:nvSpPr>
        <p:spPr>
          <a:xfrm>
            <a:off x="1696350" y="3316625"/>
            <a:ext cx="1428900" cy="6465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36" name="Google Shape;4536;p35"/>
          <p:cNvSpPr/>
          <p:nvPr/>
        </p:nvSpPr>
        <p:spPr>
          <a:xfrm>
            <a:off x="1696350" y="4048250"/>
            <a:ext cx="1428900" cy="222600"/>
          </a:xfrm>
          <a:prstGeom prst="rect">
            <a:avLst/>
          </a:prstGeom>
          <a:no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pic>
        <p:nvPicPr>
          <p:cNvPr id="4537" name="Google Shape;4537;p35" title="IMG_2177.MOV">
            <a:hlinkClick r:id="rId4"/>
          </p:cNvPr>
          <p:cNvPicPr preferRelativeResize="0"/>
          <p:nvPr/>
        </p:nvPicPr>
        <p:blipFill>
          <a:blip r:embed="rId5">
            <a:alphaModFix/>
          </a:blip>
          <a:stretch>
            <a:fillRect/>
          </a:stretch>
        </p:blipFill>
        <p:spPr>
          <a:xfrm>
            <a:off x="3981500" y="1431475"/>
            <a:ext cx="4210726" cy="315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7"/>
                                        </p:tgtEl>
                                        <p:attrNameLst>
                                          <p:attrName>style.visibility</p:attrName>
                                        </p:attrNameLst>
                                      </p:cBhvr>
                                      <p:to>
                                        <p:strVal val="visible"/>
                                      </p:to>
                                    </p:set>
                                    <p:animEffect filter="fade" transition="in">
                                      <p:cBhvr>
                                        <p:cTn dur="1000"/>
                                        <p:tgtEl>
                                          <p:spTgt spid="4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sp>
        <p:nvSpPr>
          <p:cNvPr id="4542" name="Google Shape;4542;p36"/>
          <p:cNvSpPr txBox="1"/>
          <p:nvPr>
            <p:ph type="title"/>
          </p:nvPr>
        </p:nvSpPr>
        <p:spPr>
          <a:xfrm>
            <a:off x="758850" y="445025"/>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DAD23"/>
                </a:solidFill>
              </a:rPr>
              <a:t>EDGE CASES:</a:t>
            </a:r>
            <a:r>
              <a:rPr lang="en"/>
              <a:t> </a:t>
            </a:r>
            <a:r>
              <a:rPr lang="en">
                <a:solidFill>
                  <a:schemeClr val="dk1"/>
                </a:solidFill>
                <a:highlight>
                  <a:srgbClr val="4DAD23"/>
                </a:highlight>
              </a:rPr>
              <a:t>OUTPUTS</a:t>
            </a:r>
            <a:endParaRPr>
              <a:solidFill>
                <a:schemeClr val="dk1"/>
              </a:solidFill>
              <a:highlight>
                <a:srgbClr val="4DAD23"/>
              </a:highlight>
            </a:endParaRPr>
          </a:p>
        </p:txBody>
      </p:sp>
      <p:sp>
        <p:nvSpPr>
          <p:cNvPr id="4543" name="Google Shape;4543;p36"/>
          <p:cNvSpPr txBox="1"/>
          <p:nvPr/>
        </p:nvSpPr>
        <p:spPr>
          <a:xfrm>
            <a:off x="5035250" y="10177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Fjalla One"/>
                <a:ea typeface="Fjalla One"/>
                <a:cs typeface="Fjalla One"/>
                <a:sym typeface="Fjalla One"/>
              </a:rPr>
              <a:t>2. Ball partially crosses the goal line, and is then pulled back out of the goal</a:t>
            </a:r>
            <a:endParaRPr sz="1500">
              <a:solidFill>
                <a:schemeClr val="accent1"/>
              </a:solidFill>
              <a:latin typeface="Fjalla One"/>
              <a:ea typeface="Fjalla One"/>
              <a:cs typeface="Fjalla One"/>
              <a:sym typeface="Fjalla One"/>
            </a:endParaRPr>
          </a:p>
        </p:txBody>
      </p:sp>
      <p:pic>
        <p:nvPicPr>
          <p:cNvPr id="4544" name="Google Shape;4544;p36"/>
          <p:cNvPicPr preferRelativeResize="0"/>
          <p:nvPr/>
        </p:nvPicPr>
        <p:blipFill>
          <a:blip r:embed="rId3">
            <a:alphaModFix/>
          </a:blip>
          <a:stretch>
            <a:fillRect/>
          </a:stretch>
        </p:blipFill>
        <p:spPr>
          <a:xfrm>
            <a:off x="5531875" y="1733850"/>
            <a:ext cx="1872250" cy="2728850"/>
          </a:xfrm>
          <a:prstGeom prst="rect">
            <a:avLst/>
          </a:prstGeom>
          <a:noFill/>
          <a:ln>
            <a:noFill/>
          </a:ln>
        </p:spPr>
      </p:pic>
      <p:sp>
        <p:nvSpPr>
          <p:cNvPr id="4545" name="Google Shape;4545;p36"/>
          <p:cNvSpPr/>
          <p:nvPr/>
        </p:nvSpPr>
        <p:spPr>
          <a:xfrm>
            <a:off x="5646075" y="1758975"/>
            <a:ext cx="1592400" cy="293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46" name="Google Shape;4546;p36"/>
          <p:cNvSpPr/>
          <p:nvPr/>
        </p:nvSpPr>
        <p:spPr>
          <a:xfrm>
            <a:off x="5646075" y="2147125"/>
            <a:ext cx="1592400" cy="29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47" name="Google Shape;4547;p36"/>
          <p:cNvSpPr/>
          <p:nvPr/>
        </p:nvSpPr>
        <p:spPr>
          <a:xfrm>
            <a:off x="5646075" y="2579950"/>
            <a:ext cx="1592400" cy="7779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48" name="Google Shape;4548;p36"/>
          <p:cNvSpPr/>
          <p:nvPr/>
        </p:nvSpPr>
        <p:spPr>
          <a:xfrm>
            <a:off x="5646075" y="3463250"/>
            <a:ext cx="1592400" cy="29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49" name="Google Shape;4549;p36"/>
          <p:cNvSpPr/>
          <p:nvPr/>
        </p:nvSpPr>
        <p:spPr>
          <a:xfrm>
            <a:off x="5646075" y="3862050"/>
            <a:ext cx="1592400" cy="293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pic>
        <p:nvPicPr>
          <p:cNvPr id="4550" name="Google Shape;4550;p36" title="IMG_2179.MOV">
            <a:hlinkClick r:id="rId4"/>
          </p:cNvPr>
          <p:cNvPicPr preferRelativeResize="0"/>
          <p:nvPr/>
        </p:nvPicPr>
        <p:blipFill>
          <a:blip r:embed="rId5">
            <a:alphaModFix/>
          </a:blip>
          <a:stretch>
            <a:fillRect/>
          </a:stretch>
        </p:blipFill>
        <p:spPr>
          <a:xfrm>
            <a:off x="864675" y="1685637"/>
            <a:ext cx="4562726" cy="256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0"/>
                                        </p:tgtEl>
                                        <p:attrNameLst>
                                          <p:attrName>style.visibility</p:attrName>
                                        </p:attrNameLst>
                                      </p:cBhvr>
                                      <p:to>
                                        <p:strVal val="visible"/>
                                      </p:to>
                                    </p:set>
                                    <p:animEffect filter="fade" transition="in">
                                      <p:cBhvr>
                                        <p:cTn dur="1000"/>
                                        <p:tgtEl>
                                          <p:spTgt spid="4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4" name="Shape 4554"/>
        <p:cNvGrpSpPr/>
        <p:nvPr/>
      </p:nvGrpSpPr>
      <p:grpSpPr>
        <a:xfrm>
          <a:off x="0" y="0"/>
          <a:ext cx="0" cy="0"/>
          <a:chOff x="0" y="0"/>
          <a:chExt cx="0" cy="0"/>
        </a:xfrm>
      </p:grpSpPr>
      <p:sp>
        <p:nvSpPr>
          <p:cNvPr id="4555" name="Google Shape;4555;p37"/>
          <p:cNvSpPr txBox="1"/>
          <p:nvPr>
            <p:ph idx="13" type="title"/>
          </p:nvPr>
        </p:nvSpPr>
        <p:spPr>
          <a:xfrm>
            <a:off x="713400" y="445025"/>
            <a:ext cx="771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4DAD23"/>
                </a:solidFill>
              </a:rPr>
              <a:t>FUTURE IMPLEMENTATION</a:t>
            </a:r>
            <a:endParaRPr sz="4000">
              <a:solidFill>
                <a:srgbClr val="4DAD23"/>
              </a:solidFill>
            </a:endParaRPr>
          </a:p>
        </p:txBody>
      </p:sp>
      <p:sp>
        <p:nvSpPr>
          <p:cNvPr id="4556" name="Google Shape;4556;p37"/>
          <p:cNvSpPr/>
          <p:nvPr/>
        </p:nvSpPr>
        <p:spPr>
          <a:xfrm>
            <a:off x="6689113" y="2248550"/>
            <a:ext cx="184800" cy="222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4557" name="Google Shape;4557;p37"/>
          <p:cNvSpPr/>
          <p:nvPr/>
        </p:nvSpPr>
        <p:spPr>
          <a:xfrm>
            <a:off x="6802363" y="3644325"/>
            <a:ext cx="242700" cy="24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pic>
        <p:nvPicPr>
          <p:cNvPr id="4558" name="Google Shape;4558;p37"/>
          <p:cNvPicPr preferRelativeResize="0"/>
          <p:nvPr/>
        </p:nvPicPr>
        <p:blipFill rotWithShape="1">
          <a:blip r:embed="rId3">
            <a:alphaModFix/>
          </a:blip>
          <a:srcRect b="0" l="0" r="0" t="6402"/>
          <a:stretch/>
        </p:blipFill>
        <p:spPr>
          <a:xfrm>
            <a:off x="-417425" y="4087875"/>
            <a:ext cx="10219052" cy="1378675"/>
          </a:xfrm>
          <a:prstGeom prst="rect">
            <a:avLst/>
          </a:prstGeom>
          <a:noFill/>
          <a:ln>
            <a:noFill/>
          </a:ln>
        </p:spPr>
      </p:pic>
      <p:sp>
        <p:nvSpPr>
          <p:cNvPr id="4559" name="Google Shape;4559;p37"/>
          <p:cNvSpPr txBox="1"/>
          <p:nvPr/>
        </p:nvSpPr>
        <p:spPr>
          <a:xfrm>
            <a:off x="1485675" y="1116050"/>
            <a:ext cx="251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1"/>
                </a:solidFill>
                <a:latin typeface="Fjalla One"/>
                <a:ea typeface="Fjalla One"/>
                <a:cs typeface="Fjalla One"/>
                <a:sym typeface="Fjalla One"/>
              </a:rPr>
              <a:t>WITHIN SOCCER</a:t>
            </a:r>
            <a:r>
              <a:rPr lang="en" sz="2100">
                <a:solidFill>
                  <a:schemeClr val="accent1"/>
                </a:solidFill>
                <a:latin typeface="Fjalla One"/>
                <a:ea typeface="Fjalla One"/>
                <a:cs typeface="Fjalla One"/>
                <a:sym typeface="Fjalla One"/>
              </a:rPr>
              <a:t>:</a:t>
            </a:r>
            <a:endParaRPr sz="2100">
              <a:solidFill>
                <a:schemeClr val="accent1"/>
              </a:solidFill>
              <a:latin typeface="Fjalla One"/>
              <a:ea typeface="Fjalla One"/>
              <a:cs typeface="Fjalla One"/>
              <a:sym typeface="Fjalla One"/>
            </a:endParaRPr>
          </a:p>
        </p:txBody>
      </p:sp>
      <p:sp>
        <p:nvSpPr>
          <p:cNvPr id="4560" name="Google Shape;4560;p37"/>
          <p:cNvSpPr txBox="1"/>
          <p:nvPr/>
        </p:nvSpPr>
        <p:spPr>
          <a:xfrm>
            <a:off x="752775" y="1525625"/>
            <a:ext cx="3249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Whether the ball as stayed in bounds or not</a:t>
            </a:r>
            <a:endParaRPr sz="1500">
              <a:solidFill>
                <a:schemeClr val="accent1"/>
              </a:solidFill>
              <a:latin typeface="Fjalla One"/>
              <a:ea typeface="Fjalla One"/>
              <a:cs typeface="Fjalla One"/>
              <a:sym typeface="Fjalla One"/>
            </a:endParaRPr>
          </a:p>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Whether a player has stepped out of bounds</a:t>
            </a:r>
            <a:endParaRPr sz="1500">
              <a:solidFill>
                <a:schemeClr val="accent1"/>
              </a:solidFill>
              <a:latin typeface="Fjalla One"/>
              <a:ea typeface="Fjalla One"/>
              <a:cs typeface="Fjalla One"/>
              <a:sym typeface="Fjalla One"/>
            </a:endParaRPr>
          </a:p>
        </p:txBody>
      </p:sp>
      <p:sp>
        <p:nvSpPr>
          <p:cNvPr id="4561" name="Google Shape;4561;p37"/>
          <p:cNvSpPr txBox="1"/>
          <p:nvPr/>
        </p:nvSpPr>
        <p:spPr>
          <a:xfrm>
            <a:off x="5089825" y="1116050"/>
            <a:ext cx="178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1"/>
                </a:solidFill>
                <a:latin typeface="Fjalla One"/>
                <a:ea typeface="Fjalla One"/>
                <a:cs typeface="Fjalla One"/>
                <a:sym typeface="Fjalla One"/>
              </a:rPr>
              <a:t>OTHER SPORTS</a:t>
            </a:r>
            <a:r>
              <a:rPr lang="en" sz="2100">
                <a:solidFill>
                  <a:schemeClr val="accent1"/>
                </a:solidFill>
                <a:latin typeface="Fjalla One"/>
                <a:ea typeface="Fjalla One"/>
                <a:cs typeface="Fjalla One"/>
                <a:sym typeface="Fjalla One"/>
              </a:rPr>
              <a:t>:</a:t>
            </a:r>
            <a:endParaRPr sz="2100">
              <a:solidFill>
                <a:schemeClr val="accent1"/>
              </a:solidFill>
              <a:latin typeface="Fjalla One"/>
              <a:ea typeface="Fjalla One"/>
              <a:cs typeface="Fjalla One"/>
              <a:sym typeface="Fjalla One"/>
            </a:endParaRPr>
          </a:p>
        </p:txBody>
      </p:sp>
      <p:sp>
        <p:nvSpPr>
          <p:cNvPr id="4562" name="Google Shape;4562;p37"/>
          <p:cNvSpPr txBox="1"/>
          <p:nvPr/>
        </p:nvSpPr>
        <p:spPr>
          <a:xfrm>
            <a:off x="4666476" y="1491625"/>
            <a:ext cx="32499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Adapt to goal rules of other sports (touchdown in football, touching a base in baseball, etc)</a:t>
            </a:r>
            <a:endParaRPr sz="1500">
              <a:solidFill>
                <a:schemeClr val="accent1"/>
              </a:solidFill>
              <a:latin typeface="Fjalla One"/>
              <a:ea typeface="Fjalla One"/>
              <a:cs typeface="Fjalla One"/>
              <a:sym typeface="Fjalla One"/>
            </a:endParaRPr>
          </a:p>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Boundary tracking</a:t>
            </a:r>
            <a:endParaRPr sz="1500">
              <a:solidFill>
                <a:schemeClr val="accent1"/>
              </a:solidFill>
              <a:latin typeface="Fjalla One"/>
              <a:ea typeface="Fjalla One"/>
              <a:cs typeface="Fjalla One"/>
              <a:sym typeface="Fjalla One"/>
            </a:endParaRPr>
          </a:p>
          <a:p>
            <a:pPr indent="-323850" lvl="0" marL="457200" rtl="0" algn="l">
              <a:spcBef>
                <a:spcPts val="0"/>
              </a:spcBef>
              <a:spcAft>
                <a:spcPts val="0"/>
              </a:spcAft>
              <a:buClr>
                <a:schemeClr val="accent1"/>
              </a:buClr>
              <a:buSzPts val="1500"/>
              <a:buFont typeface="Fjalla One"/>
              <a:buAutoNum type="arabicPeriod"/>
            </a:pPr>
            <a:r>
              <a:rPr lang="en" sz="1500">
                <a:solidFill>
                  <a:schemeClr val="accent1"/>
                </a:solidFill>
                <a:latin typeface="Fjalla One"/>
                <a:ea typeface="Fjalla One"/>
                <a:cs typeface="Fjalla One"/>
                <a:sym typeface="Fjalla One"/>
              </a:rPr>
              <a:t>Amateur leagues</a:t>
            </a:r>
            <a:endParaRPr sz="1500">
              <a:solidFill>
                <a:schemeClr val="accent1"/>
              </a:solidFill>
              <a:latin typeface="Fjalla One"/>
              <a:ea typeface="Fjalla One"/>
              <a:cs typeface="Fjalla One"/>
              <a:sym typeface="Fjalla One"/>
            </a:endParaRPr>
          </a:p>
        </p:txBody>
      </p:sp>
      <p:grpSp>
        <p:nvGrpSpPr>
          <p:cNvPr id="4563" name="Google Shape;4563;p37"/>
          <p:cNvGrpSpPr/>
          <p:nvPr/>
        </p:nvGrpSpPr>
        <p:grpSpPr>
          <a:xfrm>
            <a:off x="5674684" y="2881530"/>
            <a:ext cx="894721" cy="1800776"/>
            <a:chOff x="2211533" y="1314425"/>
            <a:chExt cx="1810442" cy="3094648"/>
          </a:xfrm>
        </p:grpSpPr>
        <p:sp>
          <p:nvSpPr>
            <p:cNvPr id="4564" name="Google Shape;4564;p37"/>
            <p:cNvSpPr/>
            <p:nvPr/>
          </p:nvSpPr>
          <p:spPr>
            <a:xfrm flipH="1">
              <a:off x="2365710" y="4276914"/>
              <a:ext cx="1250150" cy="132159"/>
            </a:xfrm>
            <a:custGeom>
              <a:rect b="b" l="l" r="r" t="t"/>
              <a:pathLst>
                <a:path extrusionOk="0" h="3513" w="33231">
                  <a:moveTo>
                    <a:pt x="16621" y="0"/>
                  </a:moveTo>
                  <a:cubicBezTo>
                    <a:pt x="7442" y="0"/>
                    <a:pt x="0" y="786"/>
                    <a:pt x="0" y="1763"/>
                  </a:cubicBezTo>
                  <a:cubicBezTo>
                    <a:pt x="0" y="2727"/>
                    <a:pt x="7442" y="3513"/>
                    <a:pt x="16621" y="3513"/>
                  </a:cubicBezTo>
                  <a:cubicBezTo>
                    <a:pt x="25801" y="3513"/>
                    <a:pt x="33231" y="2727"/>
                    <a:pt x="33231" y="1763"/>
                  </a:cubicBezTo>
                  <a:cubicBezTo>
                    <a:pt x="33231" y="786"/>
                    <a:pt x="25801" y="0"/>
                    <a:pt x="166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7"/>
            <p:cNvSpPr/>
            <p:nvPr/>
          </p:nvSpPr>
          <p:spPr>
            <a:xfrm flipH="1">
              <a:off x="2295043" y="2182025"/>
              <a:ext cx="222974" cy="281210"/>
            </a:xfrm>
            <a:custGeom>
              <a:rect b="b" l="l" r="r" t="t"/>
              <a:pathLst>
                <a:path extrusionOk="0" h="7475" w="5927">
                  <a:moveTo>
                    <a:pt x="1965" y="0"/>
                  </a:moveTo>
                  <a:lnTo>
                    <a:pt x="1072" y="1262"/>
                  </a:lnTo>
                  <a:lnTo>
                    <a:pt x="1" y="6191"/>
                  </a:lnTo>
                  <a:lnTo>
                    <a:pt x="1441" y="7430"/>
                  </a:lnTo>
                  <a:cubicBezTo>
                    <a:pt x="1562" y="7460"/>
                    <a:pt x="1681" y="7475"/>
                    <a:pt x="1798" y="7475"/>
                  </a:cubicBezTo>
                  <a:cubicBezTo>
                    <a:pt x="4271" y="7475"/>
                    <a:pt x="5926" y="921"/>
                    <a:pt x="4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7"/>
            <p:cNvSpPr/>
            <p:nvPr/>
          </p:nvSpPr>
          <p:spPr>
            <a:xfrm flipH="1">
              <a:off x="3221676" y="1742131"/>
              <a:ext cx="215074" cy="275529"/>
            </a:xfrm>
            <a:custGeom>
              <a:rect b="b" l="l" r="r" t="t"/>
              <a:pathLst>
                <a:path extrusionOk="0" h="7324" w="5717">
                  <a:moveTo>
                    <a:pt x="4647" y="1"/>
                  </a:moveTo>
                  <a:cubicBezTo>
                    <a:pt x="3433" y="1"/>
                    <a:pt x="0" y="6158"/>
                    <a:pt x="919" y="6669"/>
                  </a:cubicBezTo>
                  <a:lnTo>
                    <a:pt x="2764" y="7323"/>
                  </a:lnTo>
                  <a:cubicBezTo>
                    <a:pt x="2764" y="7323"/>
                    <a:pt x="5717" y="5252"/>
                    <a:pt x="5717" y="5168"/>
                  </a:cubicBezTo>
                  <a:lnTo>
                    <a:pt x="5717" y="2192"/>
                  </a:lnTo>
                  <a:lnTo>
                    <a:pt x="4812" y="49"/>
                  </a:lnTo>
                  <a:cubicBezTo>
                    <a:pt x="4763" y="16"/>
                    <a:pt x="4708" y="1"/>
                    <a:pt x="4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7"/>
            <p:cNvSpPr/>
            <p:nvPr/>
          </p:nvSpPr>
          <p:spPr>
            <a:xfrm flipH="1">
              <a:off x="2618769" y="3377487"/>
              <a:ext cx="263867" cy="790697"/>
            </a:xfrm>
            <a:custGeom>
              <a:rect b="b" l="l" r="r" t="t"/>
              <a:pathLst>
                <a:path extrusionOk="0" h="21018" w="7014">
                  <a:moveTo>
                    <a:pt x="1" y="1"/>
                  </a:moveTo>
                  <a:cubicBezTo>
                    <a:pt x="60" y="1858"/>
                    <a:pt x="370" y="3704"/>
                    <a:pt x="953" y="5466"/>
                  </a:cubicBezTo>
                  <a:cubicBezTo>
                    <a:pt x="620" y="10466"/>
                    <a:pt x="1453" y="15491"/>
                    <a:pt x="2965" y="20539"/>
                  </a:cubicBezTo>
                  <a:cubicBezTo>
                    <a:pt x="3541" y="20867"/>
                    <a:pt x="4190" y="21017"/>
                    <a:pt x="4735" y="21017"/>
                  </a:cubicBezTo>
                  <a:cubicBezTo>
                    <a:pt x="5318" y="21017"/>
                    <a:pt x="5783" y="20846"/>
                    <a:pt x="5918" y="20539"/>
                  </a:cubicBezTo>
                  <a:cubicBezTo>
                    <a:pt x="6502" y="14479"/>
                    <a:pt x="7014" y="8538"/>
                    <a:pt x="5549" y="5144"/>
                  </a:cubicBezTo>
                  <a:cubicBezTo>
                    <a:pt x="5799" y="3525"/>
                    <a:pt x="5930" y="1882"/>
                    <a:pt x="5930" y="251"/>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7"/>
            <p:cNvSpPr/>
            <p:nvPr/>
          </p:nvSpPr>
          <p:spPr>
            <a:xfrm flipH="1">
              <a:off x="2447672" y="4150171"/>
              <a:ext cx="350731" cy="209130"/>
            </a:xfrm>
            <a:custGeom>
              <a:rect b="b" l="l" r="r" t="t"/>
              <a:pathLst>
                <a:path extrusionOk="0" h="5559" w="9323">
                  <a:moveTo>
                    <a:pt x="715" y="0"/>
                  </a:moveTo>
                  <a:cubicBezTo>
                    <a:pt x="715" y="0"/>
                    <a:pt x="0" y="2524"/>
                    <a:pt x="345" y="3369"/>
                  </a:cubicBezTo>
                  <a:cubicBezTo>
                    <a:pt x="656" y="4118"/>
                    <a:pt x="5223" y="5559"/>
                    <a:pt x="7245" y="5559"/>
                  </a:cubicBezTo>
                  <a:cubicBezTo>
                    <a:pt x="7473" y="5559"/>
                    <a:pt x="7669" y="5541"/>
                    <a:pt x="7823" y="5501"/>
                  </a:cubicBezTo>
                  <a:cubicBezTo>
                    <a:pt x="9323" y="5108"/>
                    <a:pt x="8787" y="3941"/>
                    <a:pt x="7370" y="3000"/>
                  </a:cubicBezTo>
                  <a:cubicBezTo>
                    <a:pt x="5953" y="2048"/>
                    <a:pt x="3679" y="0"/>
                    <a:pt x="3679" y="0"/>
                  </a:cubicBezTo>
                  <a:cubicBezTo>
                    <a:pt x="3497" y="199"/>
                    <a:pt x="3157" y="295"/>
                    <a:pt x="2670" y="295"/>
                  </a:cubicBezTo>
                  <a:cubicBezTo>
                    <a:pt x="2169" y="295"/>
                    <a:pt x="1512" y="193"/>
                    <a:pt x="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7"/>
            <p:cNvSpPr/>
            <p:nvPr/>
          </p:nvSpPr>
          <p:spPr>
            <a:xfrm flipH="1">
              <a:off x="3017849" y="3377487"/>
              <a:ext cx="302841" cy="790697"/>
            </a:xfrm>
            <a:custGeom>
              <a:rect b="b" l="l" r="r" t="t"/>
              <a:pathLst>
                <a:path extrusionOk="0" h="21018" w="8050">
                  <a:moveTo>
                    <a:pt x="8049" y="1"/>
                  </a:moveTo>
                  <a:lnTo>
                    <a:pt x="1525" y="310"/>
                  </a:lnTo>
                  <a:lnTo>
                    <a:pt x="1453" y="5144"/>
                  </a:lnTo>
                  <a:cubicBezTo>
                    <a:pt x="1" y="8538"/>
                    <a:pt x="501" y="14479"/>
                    <a:pt x="1084" y="20539"/>
                  </a:cubicBezTo>
                  <a:cubicBezTo>
                    <a:pt x="1219" y="20846"/>
                    <a:pt x="1688" y="21017"/>
                    <a:pt x="2273" y="21017"/>
                  </a:cubicBezTo>
                  <a:cubicBezTo>
                    <a:pt x="2822" y="21017"/>
                    <a:pt x="3473" y="20867"/>
                    <a:pt x="4049" y="20539"/>
                  </a:cubicBezTo>
                  <a:cubicBezTo>
                    <a:pt x="5549" y="15491"/>
                    <a:pt x="6335" y="10776"/>
                    <a:pt x="6013" y="5787"/>
                  </a:cubicBezTo>
                  <a:cubicBezTo>
                    <a:pt x="7049" y="4001"/>
                    <a:pt x="7740" y="2037"/>
                    <a:pt x="8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7"/>
            <p:cNvSpPr/>
            <p:nvPr/>
          </p:nvSpPr>
          <p:spPr>
            <a:xfrm flipH="1">
              <a:off x="2626367" y="3654749"/>
              <a:ext cx="224441" cy="513438"/>
            </a:xfrm>
            <a:custGeom>
              <a:rect b="b" l="l" r="r" t="t"/>
              <a:pathLst>
                <a:path extrusionOk="0" h="13648" w="5966">
                  <a:moveTo>
                    <a:pt x="24" y="1"/>
                  </a:moveTo>
                  <a:lnTo>
                    <a:pt x="24" y="1"/>
                  </a:lnTo>
                  <a:cubicBezTo>
                    <a:pt x="0" y="4370"/>
                    <a:pt x="798" y="8764"/>
                    <a:pt x="2108" y="13169"/>
                  </a:cubicBezTo>
                  <a:cubicBezTo>
                    <a:pt x="2689" y="13497"/>
                    <a:pt x="3341" y="13647"/>
                    <a:pt x="3888" y="13647"/>
                  </a:cubicBezTo>
                  <a:cubicBezTo>
                    <a:pt x="4472" y="13647"/>
                    <a:pt x="4937" y="13476"/>
                    <a:pt x="5072" y="13169"/>
                  </a:cubicBezTo>
                  <a:cubicBezTo>
                    <a:pt x="5548" y="8276"/>
                    <a:pt x="5965" y="3465"/>
                    <a:pt x="5334" y="1"/>
                  </a:cubicBezTo>
                  <a:lnTo>
                    <a:pt x="5334" y="1"/>
                  </a:lnTo>
                  <a:cubicBezTo>
                    <a:pt x="4957" y="203"/>
                    <a:pt x="4210" y="378"/>
                    <a:pt x="3122" y="378"/>
                  </a:cubicBezTo>
                  <a:cubicBezTo>
                    <a:pt x="2286" y="378"/>
                    <a:pt x="1250" y="27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7"/>
            <p:cNvSpPr/>
            <p:nvPr/>
          </p:nvSpPr>
          <p:spPr>
            <a:xfrm flipH="1">
              <a:off x="2642055" y="3686576"/>
              <a:ext cx="207437" cy="41758"/>
            </a:xfrm>
            <a:custGeom>
              <a:rect b="b" l="l" r="r" t="t"/>
              <a:pathLst>
                <a:path extrusionOk="0" h="1110" w="5514">
                  <a:moveTo>
                    <a:pt x="1" y="0"/>
                  </a:moveTo>
                  <a:lnTo>
                    <a:pt x="1" y="0"/>
                  </a:lnTo>
                  <a:cubicBezTo>
                    <a:pt x="13" y="250"/>
                    <a:pt x="13" y="500"/>
                    <a:pt x="25" y="762"/>
                  </a:cubicBezTo>
                  <a:cubicBezTo>
                    <a:pt x="1235" y="1012"/>
                    <a:pt x="2272" y="1109"/>
                    <a:pt x="3124" y="1109"/>
                  </a:cubicBezTo>
                  <a:cubicBezTo>
                    <a:pt x="4258" y="1109"/>
                    <a:pt x="5065" y="937"/>
                    <a:pt x="5513" y="726"/>
                  </a:cubicBezTo>
                  <a:cubicBezTo>
                    <a:pt x="5490" y="500"/>
                    <a:pt x="5466" y="262"/>
                    <a:pt x="5430" y="36"/>
                  </a:cubicBezTo>
                  <a:cubicBezTo>
                    <a:pt x="4931" y="213"/>
                    <a:pt x="4176" y="336"/>
                    <a:pt x="3182" y="336"/>
                  </a:cubicBezTo>
                  <a:cubicBezTo>
                    <a:pt x="2304" y="336"/>
                    <a:pt x="1240" y="24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7"/>
            <p:cNvSpPr/>
            <p:nvPr/>
          </p:nvSpPr>
          <p:spPr>
            <a:xfrm flipH="1">
              <a:off x="3089063" y="3654749"/>
              <a:ext cx="224441" cy="513438"/>
            </a:xfrm>
            <a:custGeom>
              <a:rect b="b" l="l" r="r" t="t"/>
              <a:pathLst>
                <a:path extrusionOk="0" h="13648" w="5966">
                  <a:moveTo>
                    <a:pt x="5882" y="1"/>
                  </a:moveTo>
                  <a:lnTo>
                    <a:pt x="5882" y="1"/>
                  </a:lnTo>
                  <a:cubicBezTo>
                    <a:pt x="4790" y="238"/>
                    <a:pt x="3723" y="416"/>
                    <a:pt x="2754" y="416"/>
                  </a:cubicBezTo>
                  <a:cubicBezTo>
                    <a:pt x="1970" y="416"/>
                    <a:pt x="1249" y="299"/>
                    <a:pt x="631" y="1"/>
                  </a:cubicBezTo>
                  <a:lnTo>
                    <a:pt x="631" y="1"/>
                  </a:lnTo>
                  <a:cubicBezTo>
                    <a:pt x="0" y="3465"/>
                    <a:pt x="429" y="8276"/>
                    <a:pt x="893" y="13169"/>
                  </a:cubicBezTo>
                  <a:cubicBezTo>
                    <a:pt x="1028" y="13476"/>
                    <a:pt x="1497" y="13647"/>
                    <a:pt x="2082" y="13647"/>
                  </a:cubicBezTo>
                  <a:cubicBezTo>
                    <a:pt x="2631" y="13647"/>
                    <a:pt x="3282" y="13497"/>
                    <a:pt x="3858" y="13169"/>
                  </a:cubicBezTo>
                  <a:cubicBezTo>
                    <a:pt x="5203" y="8657"/>
                    <a:pt x="5965" y="4418"/>
                    <a:pt x="5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7"/>
            <p:cNvSpPr/>
            <p:nvPr/>
          </p:nvSpPr>
          <p:spPr>
            <a:xfrm flipH="1">
              <a:off x="3141057" y="4150171"/>
              <a:ext cx="351183" cy="209130"/>
            </a:xfrm>
            <a:custGeom>
              <a:rect b="b" l="l" r="r" t="t"/>
              <a:pathLst>
                <a:path extrusionOk="0" h="5559" w="9335">
                  <a:moveTo>
                    <a:pt x="5644" y="0"/>
                  </a:moveTo>
                  <a:cubicBezTo>
                    <a:pt x="5644" y="0"/>
                    <a:pt x="3370" y="2048"/>
                    <a:pt x="1953" y="3000"/>
                  </a:cubicBezTo>
                  <a:cubicBezTo>
                    <a:pt x="536" y="3941"/>
                    <a:pt x="0" y="5108"/>
                    <a:pt x="1513" y="5501"/>
                  </a:cubicBezTo>
                  <a:cubicBezTo>
                    <a:pt x="1665" y="5541"/>
                    <a:pt x="1860" y="5559"/>
                    <a:pt x="2087" y="5559"/>
                  </a:cubicBezTo>
                  <a:cubicBezTo>
                    <a:pt x="4100" y="5559"/>
                    <a:pt x="8668" y="4118"/>
                    <a:pt x="8978" y="3369"/>
                  </a:cubicBezTo>
                  <a:cubicBezTo>
                    <a:pt x="9335" y="2524"/>
                    <a:pt x="8609" y="0"/>
                    <a:pt x="8609" y="0"/>
                  </a:cubicBezTo>
                  <a:cubicBezTo>
                    <a:pt x="7811" y="193"/>
                    <a:pt x="7154" y="295"/>
                    <a:pt x="6653" y="295"/>
                  </a:cubicBezTo>
                  <a:cubicBezTo>
                    <a:pt x="6166" y="295"/>
                    <a:pt x="5826" y="199"/>
                    <a:pt x="56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7"/>
            <p:cNvSpPr/>
            <p:nvPr/>
          </p:nvSpPr>
          <p:spPr>
            <a:xfrm flipH="1">
              <a:off x="3241846" y="1459075"/>
              <a:ext cx="596202" cy="508397"/>
            </a:xfrm>
            <a:custGeom>
              <a:rect b="b" l="l" r="r" t="t"/>
              <a:pathLst>
                <a:path extrusionOk="0" h="13514" w="15848">
                  <a:moveTo>
                    <a:pt x="1882" y="0"/>
                  </a:moveTo>
                  <a:lnTo>
                    <a:pt x="1" y="2965"/>
                  </a:lnTo>
                  <a:lnTo>
                    <a:pt x="13681" y="13514"/>
                  </a:lnTo>
                  <a:lnTo>
                    <a:pt x="15848" y="8156"/>
                  </a:lnTo>
                  <a:lnTo>
                    <a:pt x="1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7"/>
            <p:cNvSpPr/>
            <p:nvPr/>
          </p:nvSpPr>
          <p:spPr>
            <a:xfrm flipH="1">
              <a:off x="3718720" y="1314425"/>
              <a:ext cx="303255" cy="259014"/>
            </a:xfrm>
            <a:custGeom>
              <a:rect b="b" l="l" r="r" t="t"/>
              <a:pathLst>
                <a:path extrusionOk="0" h="6885" w="8061">
                  <a:moveTo>
                    <a:pt x="1303" y="0"/>
                  </a:moveTo>
                  <a:cubicBezTo>
                    <a:pt x="931" y="0"/>
                    <a:pt x="641" y="381"/>
                    <a:pt x="865" y="666"/>
                  </a:cubicBezTo>
                  <a:cubicBezTo>
                    <a:pt x="825" y="653"/>
                    <a:pt x="784" y="647"/>
                    <a:pt x="743" y="647"/>
                  </a:cubicBezTo>
                  <a:cubicBezTo>
                    <a:pt x="344" y="647"/>
                    <a:pt x="1" y="1247"/>
                    <a:pt x="746" y="1690"/>
                  </a:cubicBezTo>
                  <a:cubicBezTo>
                    <a:pt x="270" y="1762"/>
                    <a:pt x="163" y="2381"/>
                    <a:pt x="865" y="2786"/>
                  </a:cubicBezTo>
                  <a:cubicBezTo>
                    <a:pt x="544" y="2833"/>
                    <a:pt x="377" y="3191"/>
                    <a:pt x="1032" y="3869"/>
                  </a:cubicBezTo>
                  <a:cubicBezTo>
                    <a:pt x="1663" y="4679"/>
                    <a:pt x="3259" y="6298"/>
                    <a:pt x="4783" y="6774"/>
                  </a:cubicBezTo>
                  <a:cubicBezTo>
                    <a:pt x="5061" y="6850"/>
                    <a:pt x="5324" y="6885"/>
                    <a:pt x="5568" y="6885"/>
                  </a:cubicBezTo>
                  <a:cubicBezTo>
                    <a:pt x="7250" y="6885"/>
                    <a:pt x="8060" y="5243"/>
                    <a:pt x="6938" y="3964"/>
                  </a:cubicBezTo>
                  <a:cubicBezTo>
                    <a:pt x="6903" y="2592"/>
                    <a:pt x="5675" y="425"/>
                    <a:pt x="5374" y="425"/>
                  </a:cubicBezTo>
                  <a:cubicBezTo>
                    <a:pt x="5367" y="425"/>
                    <a:pt x="5360" y="426"/>
                    <a:pt x="5354" y="428"/>
                  </a:cubicBezTo>
                  <a:cubicBezTo>
                    <a:pt x="4735" y="678"/>
                    <a:pt x="5366" y="2024"/>
                    <a:pt x="5021" y="2024"/>
                  </a:cubicBezTo>
                  <a:cubicBezTo>
                    <a:pt x="4675" y="2024"/>
                    <a:pt x="2354" y="238"/>
                    <a:pt x="1497" y="35"/>
                  </a:cubicBezTo>
                  <a:cubicBezTo>
                    <a:pt x="1431" y="11"/>
                    <a:pt x="1366"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7"/>
            <p:cNvSpPr/>
            <p:nvPr/>
          </p:nvSpPr>
          <p:spPr>
            <a:xfrm flipH="1">
              <a:off x="3830374" y="1385603"/>
              <a:ext cx="33632" cy="90514"/>
            </a:xfrm>
            <a:custGeom>
              <a:rect b="b" l="l" r="r" t="t"/>
              <a:pathLst>
                <a:path extrusionOk="0" h="2406" w="894">
                  <a:moveTo>
                    <a:pt x="512" y="1"/>
                  </a:moveTo>
                  <a:cubicBezTo>
                    <a:pt x="0" y="834"/>
                    <a:pt x="238" y="1608"/>
                    <a:pt x="762" y="2406"/>
                  </a:cubicBezTo>
                  <a:cubicBezTo>
                    <a:pt x="36" y="882"/>
                    <a:pt x="893" y="96"/>
                    <a:pt x="893" y="96"/>
                  </a:cubicBezTo>
                  <a:lnTo>
                    <a:pt x="893" y="96"/>
                  </a:lnTo>
                  <a:cubicBezTo>
                    <a:pt x="871" y="105"/>
                    <a:pt x="848" y="114"/>
                    <a:pt x="815" y="114"/>
                  </a:cubicBezTo>
                  <a:cubicBezTo>
                    <a:pt x="760" y="114"/>
                    <a:pt x="675" y="90"/>
                    <a:pt x="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7"/>
            <p:cNvSpPr/>
            <p:nvPr/>
          </p:nvSpPr>
          <p:spPr>
            <a:xfrm flipH="1">
              <a:off x="3900725" y="1339480"/>
              <a:ext cx="88708" cy="58725"/>
            </a:xfrm>
            <a:custGeom>
              <a:rect b="b" l="l" r="r" t="t"/>
              <a:pathLst>
                <a:path extrusionOk="0" h="1561" w="2358">
                  <a:moveTo>
                    <a:pt x="0" y="0"/>
                  </a:moveTo>
                  <a:lnTo>
                    <a:pt x="2298" y="1560"/>
                  </a:lnTo>
                  <a:lnTo>
                    <a:pt x="2358" y="138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7"/>
            <p:cNvSpPr/>
            <p:nvPr/>
          </p:nvSpPr>
          <p:spPr>
            <a:xfrm flipH="1">
              <a:off x="3912350" y="1378003"/>
              <a:ext cx="81560" cy="54248"/>
            </a:xfrm>
            <a:custGeom>
              <a:rect b="b" l="l" r="r" t="t"/>
              <a:pathLst>
                <a:path extrusionOk="0" h="1442" w="2168">
                  <a:moveTo>
                    <a:pt x="0" y="0"/>
                  </a:moveTo>
                  <a:lnTo>
                    <a:pt x="2108" y="1441"/>
                  </a:lnTo>
                  <a:lnTo>
                    <a:pt x="2167" y="12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7"/>
            <p:cNvSpPr/>
            <p:nvPr/>
          </p:nvSpPr>
          <p:spPr>
            <a:xfrm flipH="1">
              <a:off x="3918181" y="1419198"/>
              <a:ext cx="72155" cy="48868"/>
            </a:xfrm>
            <a:custGeom>
              <a:rect b="b" l="l" r="r" t="t"/>
              <a:pathLst>
                <a:path extrusionOk="0" h="1299" w="1918">
                  <a:moveTo>
                    <a:pt x="1" y="1"/>
                  </a:moveTo>
                  <a:lnTo>
                    <a:pt x="1870" y="1299"/>
                  </a:lnTo>
                  <a:lnTo>
                    <a:pt x="1918" y="11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7"/>
            <p:cNvSpPr/>
            <p:nvPr/>
          </p:nvSpPr>
          <p:spPr>
            <a:xfrm flipH="1">
              <a:off x="3888159" y="1372624"/>
              <a:ext cx="43037" cy="123206"/>
            </a:xfrm>
            <a:custGeom>
              <a:rect b="b" l="l" r="r" t="t"/>
              <a:pathLst>
                <a:path extrusionOk="0" h="3275" w="1144">
                  <a:moveTo>
                    <a:pt x="1143" y="1"/>
                  </a:moveTo>
                  <a:lnTo>
                    <a:pt x="1143" y="1"/>
                  </a:lnTo>
                  <a:cubicBezTo>
                    <a:pt x="465" y="596"/>
                    <a:pt x="0" y="2406"/>
                    <a:pt x="405" y="3275"/>
                  </a:cubicBezTo>
                  <a:cubicBezTo>
                    <a:pt x="203" y="2203"/>
                    <a:pt x="679" y="643"/>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7"/>
            <p:cNvSpPr/>
            <p:nvPr/>
          </p:nvSpPr>
          <p:spPr>
            <a:xfrm flipH="1">
              <a:off x="3791399" y="1568362"/>
              <a:ext cx="47965" cy="16628"/>
            </a:xfrm>
            <a:custGeom>
              <a:rect b="b" l="l" r="r" t="t"/>
              <a:pathLst>
                <a:path extrusionOk="0" h="442" w="1275">
                  <a:moveTo>
                    <a:pt x="1274" y="1"/>
                  </a:moveTo>
                  <a:lnTo>
                    <a:pt x="1274" y="1"/>
                  </a:lnTo>
                  <a:cubicBezTo>
                    <a:pt x="1051" y="73"/>
                    <a:pt x="818" y="109"/>
                    <a:pt x="582" y="109"/>
                  </a:cubicBezTo>
                  <a:cubicBezTo>
                    <a:pt x="388" y="109"/>
                    <a:pt x="193" y="84"/>
                    <a:pt x="0" y="36"/>
                  </a:cubicBezTo>
                  <a:lnTo>
                    <a:pt x="0" y="36"/>
                  </a:lnTo>
                  <a:lnTo>
                    <a:pt x="464" y="441"/>
                  </a:lnTo>
                  <a:cubicBezTo>
                    <a:pt x="762" y="358"/>
                    <a:pt x="1048" y="203"/>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7"/>
            <p:cNvSpPr/>
            <p:nvPr/>
          </p:nvSpPr>
          <p:spPr>
            <a:xfrm flipH="1">
              <a:off x="2593682" y="2856558"/>
              <a:ext cx="687581" cy="597368"/>
            </a:xfrm>
            <a:custGeom>
              <a:rect b="b" l="l" r="r" t="t"/>
              <a:pathLst>
                <a:path extrusionOk="0" h="15879" w="18277">
                  <a:moveTo>
                    <a:pt x="2143" y="1"/>
                  </a:moveTo>
                  <a:cubicBezTo>
                    <a:pt x="405" y="5013"/>
                    <a:pt x="131" y="9931"/>
                    <a:pt x="0" y="14729"/>
                  </a:cubicBezTo>
                  <a:cubicBezTo>
                    <a:pt x="1737" y="15413"/>
                    <a:pt x="3554" y="15698"/>
                    <a:pt x="5425" y="15698"/>
                  </a:cubicBezTo>
                  <a:cubicBezTo>
                    <a:pt x="6157" y="15698"/>
                    <a:pt x="6897" y="15655"/>
                    <a:pt x="7644" y="15574"/>
                  </a:cubicBezTo>
                  <a:lnTo>
                    <a:pt x="8835" y="10800"/>
                  </a:lnTo>
                  <a:lnTo>
                    <a:pt x="9299" y="15693"/>
                  </a:lnTo>
                  <a:cubicBezTo>
                    <a:pt x="10283" y="15825"/>
                    <a:pt x="11241" y="15879"/>
                    <a:pt x="12183" y="15879"/>
                  </a:cubicBezTo>
                  <a:cubicBezTo>
                    <a:pt x="14054" y="15879"/>
                    <a:pt x="15863" y="15665"/>
                    <a:pt x="17693" y="15419"/>
                  </a:cubicBezTo>
                  <a:cubicBezTo>
                    <a:pt x="17943" y="10633"/>
                    <a:pt x="18276" y="5799"/>
                    <a:pt x="17133" y="1680"/>
                  </a:cubicBezTo>
                  <a:lnTo>
                    <a:pt x="2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7"/>
            <p:cNvSpPr/>
            <p:nvPr/>
          </p:nvSpPr>
          <p:spPr>
            <a:xfrm flipH="1">
              <a:off x="2625508" y="2856107"/>
              <a:ext cx="577392" cy="111619"/>
            </a:xfrm>
            <a:custGeom>
              <a:rect b="b" l="l" r="r" t="t"/>
              <a:pathLst>
                <a:path extrusionOk="0" h="2967" w="15348">
                  <a:moveTo>
                    <a:pt x="60" y="1"/>
                  </a:moveTo>
                  <a:lnTo>
                    <a:pt x="1" y="180"/>
                  </a:lnTo>
                  <a:cubicBezTo>
                    <a:pt x="5999" y="2856"/>
                    <a:pt x="13912" y="2966"/>
                    <a:pt x="15175" y="2966"/>
                  </a:cubicBezTo>
                  <a:cubicBezTo>
                    <a:pt x="15288" y="2966"/>
                    <a:pt x="15348" y="2966"/>
                    <a:pt x="15348" y="2966"/>
                  </a:cubicBezTo>
                  <a:cubicBezTo>
                    <a:pt x="15265" y="2537"/>
                    <a:pt x="15169" y="2108"/>
                    <a:pt x="15050" y="1692"/>
                  </a:cubicBezTo>
                  <a:lnTo>
                    <a:pt x="60" y="1"/>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7"/>
            <p:cNvSpPr/>
            <p:nvPr/>
          </p:nvSpPr>
          <p:spPr>
            <a:xfrm flipH="1">
              <a:off x="2581157" y="1743936"/>
              <a:ext cx="821508" cy="1186159"/>
            </a:xfrm>
            <a:custGeom>
              <a:rect b="b" l="l" r="r" t="t"/>
              <a:pathLst>
                <a:path extrusionOk="0" h="31530" w="21837">
                  <a:moveTo>
                    <a:pt x="3894" y="1"/>
                  </a:moveTo>
                  <a:lnTo>
                    <a:pt x="3894" y="1"/>
                  </a:lnTo>
                  <a:cubicBezTo>
                    <a:pt x="4442" y="1287"/>
                    <a:pt x="2156" y="6228"/>
                    <a:pt x="1" y="6621"/>
                  </a:cubicBezTo>
                  <a:lnTo>
                    <a:pt x="4787" y="11157"/>
                  </a:lnTo>
                  <a:cubicBezTo>
                    <a:pt x="4787" y="11157"/>
                    <a:pt x="5097" y="16134"/>
                    <a:pt x="5061" y="18086"/>
                  </a:cubicBezTo>
                  <a:cubicBezTo>
                    <a:pt x="5037" y="20027"/>
                    <a:pt x="3156" y="28778"/>
                    <a:pt x="3156" y="28778"/>
                  </a:cubicBezTo>
                  <a:cubicBezTo>
                    <a:pt x="7914" y="30618"/>
                    <a:pt x="12684" y="31529"/>
                    <a:pt x="16742" y="31529"/>
                  </a:cubicBezTo>
                  <a:cubicBezTo>
                    <a:pt x="18330" y="31529"/>
                    <a:pt x="19808" y="31390"/>
                    <a:pt x="21134" y="31112"/>
                  </a:cubicBezTo>
                  <a:cubicBezTo>
                    <a:pt x="21134" y="31112"/>
                    <a:pt x="21837" y="7585"/>
                    <a:pt x="21218" y="6561"/>
                  </a:cubicBezTo>
                  <a:cubicBezTo>
                    <a:pt x="20598" y="5525"/>
                    <a:pt x="16407" y="4704"/>
                    <a:pt x="16407" y="4704"/>
                  </a:cubicBezTo>
                  <a:lnTo>
                    <a:pt x="10669" y="3596"/>
                  </a:lnTo>
                  <a:lnTo>
                    <a:pt x="38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7"/>
            <p:cNvSpPr/>
            <p:nvPr/>
          </p:nvSpPr>
          <p:spPr>
            <a:xfrm flipH="1">
              <a:off x="2675649" y="3586242"/>
              <a:ext cx="110227" cy="30435"/>
            </a:xfrm>
            <a:custGeom>
              <a:rect b="b" l="l" r="r" t="t"/>
              <a:pathLst>
                <a:path extrusionOk="0" h="809" w="2930">
                  <a:moveTo>
                    <a:pt x="1" y="0"/>
                  </a:moveTo>
                  <a:lnTo>
                    <a:pt x="1" y="0"/>
                  </a:lnTo>
                  <a:cubicBezTo>
                    <a:pt x="532" y="543"/>
                    <a:pt x="1145" y="808"/>
                    <a:pt x="1684" y="808"/>
                  </a:cubicBezTo>
                  <a:cubicBezTo>
                    <a:pt x="2231" y="808"/>
                    <a:pt x="2701" y="534"/>
                    <a:pt x="2930" y="0"/>
                  </a:cubicBezTo>
                  <a:lnTo>
                    <a:pt x="2930" y="0"/>
                  </a:lnTo>
                  <a:cubicBezTo>
                    <a:pt x="2641" y="392"/>
                    <a:pt x="2202" y="572"/>
                    <a:pt x="1701" y="572"/>
                  </a:cubicBezTo>
                  <a:cubicBezTo>
                    <a:pt x="1168" y="572"/>
                    <a:pt x="565" y="3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7"/>
            <p:cNvSpPr/>
            <p:nvPr/>
          </p:nvSpPr>
          <p:spPr>
            <a:xfrm flipH="1">
              <a:off x="3156252" y="3586242"/>
              <a:ext cx="110227" cy="30435"/>
            </a:xfrm>
            <a:custGeom>
              <a:rect b="b" l="l" r="r" t="t"/>
              <a:pathLst>
                <a:path extrusionOk="0" h="809" w="2930">
                  <a:moveTo>
                    <a:pt x="2929" y="0"/>
                  </a:moveTo>
                  <a:lnTo>
                    <a:pt x="2929" y="0"/>
                  </a:lnTo>
                  <a:cubicBezTo>
                    <a:pt x="2370" y="368"/>
                    <a:pt x="1768" y="572"/>
                    <a:pt x="1233" y="572"/>
                  </a:cubicBezTo>
                  <a:cubicBezTo>
                    <a:pt x="731" y="572"/>
                    <a:pt x="289" y="392"/>
                    <a:pt x="0" y="0"/>
                  </a:cubicBezTo>
                  <a:lnTo>
                    <a:pt x="0" y="0"/>
                  </a:lnTo>
                  <a:cubicBezTo>
                    <a:pt x="228" y="534"/>
                    <a:pt x="698" y="808"/>
                    <a:pt x="1246" y="808"/>
                  </a:cubicBezTo>
                  <a:cubicBezTo>
                    <a:pt x="1784" y="808"/>
                    <a:pt x="2398" y="543"/>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7"/>
            <p:cNvSpPr/>
            <p:nvPr/>
          </p:nvSpPr>
          <p:spPr>
            <a:xfrm flipH="1">
              <a:off x="2948887" y="3044246"/>
              <a:ext cx="83328" cy="285348"/>
            </a:xfrm>
            <a:custGeom>
              <a:rect b="b" l="l" r="r" t="t"/>
              <a:pathLst>
                <a:path extrusionOk="0" h="7585" w="2215">
                  <a:moveTo>
                    <a:pt x="0" y="1"/>
                  </a:moveTo>
                  <a:cubicBezTo>
                    <a:pt x="512" y="882"/>
                    <a:pt x="1143" y="1691"/>
                    <a:pt x="1905" y="2394"/>
                  </a:cubicBezTo>
                  <a:lnTo>
                    <a:pt x="1774" y="7585"/>
                  </a:lnTo>
                  <a:lnTo>
                    <a:pt x="2215" y="5811"/>
                  </a:lnTo>
                  <a:lnTo>
                    <a:pt x="2215" y="2167"/>
                  </a:lnTo>
                  <a:cubicBezTo>
                    <a:pt x="1381" y="1667"/>
                    <a:pt x="655" y="91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7"/>
            <p:cNvSpPr/>
            <p:nvPr/>
          </p:nvSpPr>
          <p:spPr>
            <a:xfrm flipH="1">
              <a:off x="3172842" y="2045388"/>
              <a:ext cx="60493" cy="136673"/>
            </a:xfrm>
            <a:custGeom>
              <a:rect b="b" l="l" r="r" t="t"/>
              <a:pathLst>
                <a:path extrusionOk="0" h="3633" w="1608">
                  <a:moveTo>
                    <a:pt x="727" y="1"/>
                  </a:moveTo>
                  <a:lnTo>
                    <a:pt x="0" y="2870"/>
                  </a:lnTo>
                  <a:lnTo>
                    <a:pt x="286" y="3144"/>
                  </a:lnTo>
                  <a:lnTo>
                    <a:pt x="322" y="3632"/>
                  </a:lnTo>
                  <a:lnTo>
                    <a:pt x="1608" y="1822"/>
                  </a:lnTo>
                  <a:lnTo>
                    <a:pt x="357" y="2977"/>
                  </a:lnTo>
                  <a:lnTo>
                    <a:pt x="357" y="2977"/>
                  </a:lnTo>
                  <a:lnTo>
                    <a:pt x="7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7"/>
            <p:cNvSpPr/>
            <p:nvPr/>
          </p:nvSpPr>
          <p:spPr>
            <a:xfrm flipH="1">
              <a:off x="3091771" y="3686576"/>
              <a:ext cx="206082" cy="41758"/>
            </a:xfrm>
            <a:custGeom>
              <a:rect b="b" l="l" r="r" t="t"/>
              <a:pathLst>
                <a:path extrusionOk="0" h="1110" w="5478">
                  <a:moveTo>
                    <a:pt x="5478" y="0"/>
                  </a:moveTo>
                  <a:lnTo>
                    <a:pt x="5478" y="0"/>
                  </a:lnTo>
                  <a:cubicBezTo>
                    <a:pt x="4250" y="240"/>
                    <a:pt x="3194" y="336"/>
                    <a:pt x="2323" y="336"/>
                  </a:cubicBezTo>
                  <a:cubicBezTo>
                    <a:pt x="1335" y="336"/>
                    <a:pt x="584" y="213"/>
                    <a:pt x="84" y="36"/>
                  </a:cubicBezTo>
                  <a:cubicBezTo>
                    <a:pt x="48" y="262"/>
                    <a:pt x="25" y="500"/>
                    <a:pt x="1" y="726"/>
                  </a:cubicBezTo>
                  <a:cubicBezTo>
                    <a:pt x="450" y="937"/>
                    <a:pt x="1252" y="1109"/>
                    <a:pt x="2381" y="1109"/>
                  </a:cubicBezTo>
                  <a:cubicBezTo>
                    <a:pt x="3229" y="1109"/>
                    <a:pt x="4261" y="1012"/>
                    <a:pt x="5466" y="762"/>
                  </a:cubicBezTo>
                  <a:cubicBezTo>
                    <a:pt x="5478" y="512"/>
                    <a:pt x="5478" y="250"/>
                    <a:pt x="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7"/>
            <p:cNvSpPr/>
            <p:nvPr/>
          </p:nvSpPr>
          <p:spPr>
            <a:xfrm flipH="1">
              <a:off x="3176867" y="2423887"/>
              <a:ext cx="40366" cy="273272"/>
            </a:xfrm>
            <a:custGeom>
              <a:rect b="b" l="l" r="r" t="t"/>
              <a:pathLst>
                <a:path extrusionOk="0" h="7264" w="1073">
                  <a:moveTo>
                    <a:pt x="132" y="0"/>
                  </a:moveTo>
                  <a:lnTo>
                    <a:pt x="1" y="1334"/>
                  </a:lnTo>
                  <a:cubicBezTo>
                    <a:pt x="48" y="3429"/>
                    <a:pt x="501" y="5084"/>
                    <a:pt x="1072" y="7263"/>
                  </a:cubicBezTo>
                  <a:cubicBezTo>
                    <a:pt x="596" y="4870"/>
                    <a:pt x="275" y="2441"/>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7"/>
            <p:cNvSpPr/>
            <p:nvPr/>
          </p:nvSpPr>
          <p:spPr>
            <a:xfrm flipH="1">
              <a:off x="2819438" y="2261291"/>
              <a:ext cx="358368" cy="515131"/>
            </a:xfrm>
            <a:custGeom>
              <a:rect b="b" l="l" r="r" t="t"/>
              <a:pathLst>
                <a:path extrusionOk="0" h="13693" w="9526">
                  <a:moveTo>
                    <a:pt x="1" y="0"/>
                  </a:moveTo>
                  <a:cubicBezTo>
                    <a:pt x="560" y="7228"/>
                    <a:pt x="4192" y="11335"/>
                    <a:pt x="9526" y="13693"/>
                  </a:cubicBezTo>
                  <a:cubicBezTo>
                    <a:pt x="4144" y="10883"/>
                    <a:pt x="894" y="6394"/>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7"/>
            <p:cNvSpPr/>
            <p:nvPr/>
          </p:nvSpPr>
          <p:spPr>
            <a:xfrm flipH="1">
              <a:off x="2721776" y="2384912"/>
              <a:ext cx="414384" cy="351634"/>
            </a:xfrm>
            <a:custGeom>
              <a:rect b="b" l="l" r="r" t="t"/>
              <a:pathLst>
                <a:path extrusionOk="0" h="9347" w="11015">
                  <a:moveTo>
                    <a:pt x="1" y="1"/>
                  </a:moveTo>
                  <a:lnTo>
                    <a:pt x="1" y="1"/>
                  </a:lnTo>
                  <a:cubicBezTo>
                    <a:pt x="2323" y="6859"/>
                    <a:pt x="11014" y="9347"/>
                    <a:pt x="11014" y="9347"/>
                  </a:cubicBezTo>
                  <a:cubicBezTo>
                    <a:pt x="11014" y="9347"/>
                    <a:pt x="2430" y="596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7"/>
            <p:cNvSpPr/>
            <p:nvPr/>
          </p:nvSpPr>
          <p:spPr>
            <a:xfrm flipH="1">
              <a:off x="2335675" y="1961645"/>
              <a:ext cx="355659" cy="499895"/>
            </a:xfrm>
            <a:custGeom>
              <a:rect b="b" l="l" r="r" t="t"/>
              <a:pathLst>
                <a:path extrusionOk="0" h="13288" w="9454">
                  <a:moveTo>
                    <a:pt x="1214" y="0"/>
                  </a:moveTo>
                  <a:cubicBezTo>
                    <a:pt x="1214" y="0"/>
                    <a:pt x="1" y="9978"/>
                    <a:pt x="152" y="9978"/>
                  </a:cubicBezTo>
                  <a:cubicBezTo>
                    <a:pt x="153" y="9978"/>
                    <a:pt x="154" y="9978"/>
                    <a:pt x="155" y="9978"/>
                  </a:cubicBezTo>
                  <a:cubicBezTo>
                    <a:pt x="157" y="9976"/>
                    <a:pt x="161" y="9975"/>
                    <a:pt x="166" y="9975"/>
                  </a:cubicBezTo>
                  <a:cubicBezTo>
                    <a:pt x="485" y="9975"/>
                    <a:pt x="6048" y="13288"/>
                    <a:pt x="6048" y="13288"/>
                  </a:cubicBezTo>
                  <a:cubicBezTo>
                    <a:pt x="4819" y="11286"/>
                    <a:pt x="7319" y="5853"/>
                    <a:pt x="9350" y="5853"/>
                  </a:cubicBezTo>
                  <a:cubicBezTo>
                    <a:pt x="9385" y="5853"/>
                    <a:pt x="9419" y="5855"/>
                    <a:pt x="9453" y="5858"/>
                  </a:cubicBezTo>
                  <a:cubicBezTo>
                    <a:pt x="7048" y="3465"/>
                    <a:pt x="4262" y="1488"/>
                    <a:pt x="1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7"/>
            <p:cNvSpPr/>
            <p:nvPr/>
          </p:nvSpPr>
          <p:spPr>
            <a:xfrm flipH="1">
              <a:off x="2625501" y="2932702"/>
              <a:ext cx="144235" cy="129037"/>
            </a:xfrm>
            <a:custGeom>
              <a:rect b="b" l="l" r="r" t="t"/>
              <a:pathLst>
                <a:path extrusionOk="0" h="3430" w="3834">
                  <a:moveTo>
                    <a:pt x="0" y="1"/>
                  </a:moveTo>
                  <a:lnTo>
                    <a:pt x="0" y="1"/>
                  </a:lnTo>
                  <a:cubicBezTo>
                    <a:pt x="393" y="2156"/>
                    <a:pt x="1631" y="3358"/>
                    <a:pt x="3834" y="3430"/>
                  </a:cubicBezTo>
                  <a:lnTo>
                    <a:pt x="3834" y="3061"/>
                  </a:lnTo>
                  <a:cubicBezTo>
                    <a:pt x="3781" y="3063"/>
                    <a:pt x="3729" y="3064"/>
                    <a:pt x="3676" y="3064"/>
                  </a:cubicBezTo>
                  <a:cubicBezTo>
                    <a:pt x="2053" y="3064"/>
                    <a:pt x="496" y="199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7"/>
            <p:cNvSpPr/>
            <p:nvPr/>
          </p:nvSpPr>
          <p:spPr>
            <a:xfrm flipH="1">
              <a:off x="3139247" y="2872697"/>
              <a:ext cx="100822" cy="124560"/>
            </a:xfrm>
            <a:custGeom>
              <a:rect b="b" l="l" r="r" t="t"/>
              <a:pathLst>
                <a:path extrusionOk="0" h="3311" w="2680">
                  <a:moveTo>
                    <a:pt x="2680" y="0"/>
                  </a:moveTo>
                  <a:cubicBezTo>
                    <a:pt x="2265" y="1930"/>
                    <a:pt x="1269" y="2929"/>
                    <a:pt x="269" y="2929"/>
                  </a:cubicBezTo>
                  <a:cubicBezTo>
                    <a:pt x="207" y="2929"/>
                    <a:pt x="145" y="2925"/>
                    <a:pt x="84" y="2917"/>
                  </a:cubicBezTo>
                  <a:lnTo>
                    <a:pt x="1" y="3310"/>
                  </a:lnTo>
                  <a:cubicBezTo>
                    <a:pt x="1394" y="3310"/>
                    <a:pt x="2310" y="2144"/>
                    <a:pt x="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7"/>
            <p:cNvSpPr/>
            <p:nvPr/>
          </p:nvSpPr>
          <p:spPr>
            <a:xfrm flipH="1">
              <a:off x="2760297" y="1887270"/>
              <a:ext cx="258938" cy="95329"/>
            </a:xfrm>
            <a:custGeom>
              <a:rect b="b" l="l" r="r" t="t"/>
              <a:pathLst>
                <a:path extrusionOk="0" h="2534" w="6883">
                  <a:moveTo>
                    <a:pt x="1524" y="1"/>
                  </a:moveTo>
                  <a:cubicBezTo>
                    <a:pt x="1524" y="1"/>
                    <a:pt x="0" y="2049"/>
                    <a:pt x="2775" y="2442"/>
                  </a:cubicBezTo>
                  <a:cubicBezTo>
                    <a:pt x="3265" y="2505"/>
                    <a:pt x="3697" y="2534"/>
                    <a:pt x="4077" y="2534"/>
                  </a:cubicBezTo>
                  <a:cubicBezTo>
                    <a:pt x="6882" y="2534"/>
                    <a:pt x="6871" y="1001"/>
                    <a:pt x="6704" y="1001"/>
                  </a:cubicBezTo>
                  <a:lnTo>
                    <a:pt x="1524" y="1"/>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7"/>
            <p:cNvSpPr/>
            <p:nvPr/>
          </p:nvSpPr>
          <p:spPr>
            <a:xfrm flipH="1">
              <a:off x="2781364" y="1766772"/>
              <a:ext cx="187724" cy="161766"/>
            </a:xfrm>
            <a:custGeom>
              <a:rect b="b" l="l" r="r" t="t"/>
              <a:pathLst>
                <a:path extrusionOk="0" h="4300" w="4990">
                  <a:moveTo>
                    <a:pt x="4990" y="1"/>
                  </a:moveTo>
                  <a:lnTo>
                    <a:pt x="1" y="168"/>
                  </a:lnTo>
                  <a:lnTo>
                    <a:pt x="1" y="4299"/>
                  </a:lnTo>
                  <a:lnTo>
                    <a:pt x="4835" y="4299"/>
                  </a:lnTo>
                  <a:lnTo>
                    <a:pt x="4990" y="1"/>
                  </a:lnTo>
                  <a:close/>
                </a:path>
              </a:pathLst>
            </a:custGeom>
            <a:solidFill>
              <a:srgbClr val="B1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7"/>
            <p:cNvSpPr/>
            <p:nvPr/>
          </p:nvSpPr>
          <p:spPr>
            <a:xfrm flipH="1">
              <a:off x="2775984" y="1766772"/>
              <a:ext cx="193103" cy="198370"/>
            </a:xfrm>
            <a:custGeom>
              <a:rect b="b" l="l" r="r" t="t"/>
              <a:pathLst>
                <a:path extrusionOk="0" h="5273" w="5133">
                  <a:moveTo>
                    <a:pt x="4990" y="1"/>
                  </a:moveTo>
                  <a:lnTo>
                    <a:pt x="1" y="168"/>
                  </a:lnTo>
                  <a:lnTo>
                    <a:pt x="1" y="4299"/>
                  </a:lnTo>
                  <a:cubicBezTo>
                    <a:pt x="183" y="4957"/>
                    <a:pt x="1372" y="5273"/>
                    <a:pt x="2562" y="5273"/>
                  </a:cubicBezTo>
                  <a:cubicBezTo>
                    <a:pt x="3784" y="5273"/>
                    <a:pt x="5006" y="4939"/>
                    <a:pt x="5133" y="4299"/>
                  </a:cubicBezTo>
                  <a:lnTo>
                    <a:pt x="49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7"/>
            <p:cNvSpPr/>
            <p:nvPr/>
          </p:nvSpPr>
          <p:spPr>
            <a:xfrm flipH="1">
              <a:off x="2781364" y="1766772"/>
              <a:ext cx="187724" cy="132121"/>
            </a:xfrm>
            <a:custGeom>
              <a:rect b="b" l="l" r="r" t="t"/>
              <a:pathLst>
                <a:path extrusionOk="0" h="3512" w="4990">
                  <a:moveTo>
                    <a:pt x="4990" y="1"/>
                  </a:moveTo>
                  <a:lnTo>
                    <a:pt x="1" y="168"/>
                  </a:lnTo>
                  <a:lnTo>
                    <a:pt x="1" y="2918"/>
                  </a:lnTo>
                  <a:cubicBezTo>
                    <a:pt x="441" y="3334"/>
                    <a:pt x="928" y="3512"/>
                    <a:pt x="1420" y="3512"/>
                  </a:cubicBezTo>
                  <a:cubicBezTo>
                    <a:pt x="2660" y="3512"/>
                    <a:pt x="3934" y="2383"/>
                    <a:pt x="4573" y="1096"/>
                  </a:cubicBezTo>
                  <a:lnTo>
                    <a:pt x="49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7"/>
            <p:cNvSpPr/>
            <p:nvPr/>
          </p:nvSpPr>
          <p:spPr>
            <a:xfrm flipH="1">
              <a:off x="2729408" y="1726932"/>
              <a:ext cx="68995" cy="61396"/>
            </a:xfrm>
            <a:custGeom>
              <a:rect b="b" l="l" r="r" t="t"/>
              <a:pathLst>
                <a:path extrusionOk="0" h="1632" w="1834">
                  <a:moveTo>
                    <a:pt x="869" y="0"/>
                  </a:moveTo>
                  <a:lnTo>
                    <a:pt x="0" y="1310"/>
                  </a:lnTo>
                  <a:lnTo>
                    <a:pt x="167" y="1631"/>
                  </a:lnTo>
                  <a:cubicBezTo>
                    <a:pt x="167" y="1631"/>
                    <a:pt x="1679" y="1084"/>
                    <a:pt x="1834" y="417"/>
                  </a:cubicBezTo>
                  <a:lnTo>
                    <a:pt x="8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7"/>
            <p:cNvSpPr/>
            <p:nvPr/>
          </p:nvSpPr>
          <p:spPr>
            <a:xfrm flipH="1">
              <a:off x="2687766" y="1490413"/>
              <a:ext cx="327444" cy="383987"/>
            </a:xfrm>
            <a:custGeom>
              <a:rect b="b" l="l" r="r" t="t"/>
              <a:pathLst>
                <a:path extrusionOk="0" h="10207" w="8704">
                  <a:moveTo>
                    <a:pt x="4775" y="1"/>
                  </a:moveTo>
                  <a:cubicBezTo>
                    <a:pt x="4775" y="1"/>
                    <a:pt x="1965" y="60"/>
                    <a:pt x="977" y="1334"/>
                  </a:cubicBezTo>
                  <a:cubicBezTo>
                    <a:pt x="1" y="2608"/>
                    <a:pt x="548" y="4573"/>
                    <a:pt x="548" y="4573"/>
                  </a:cubicBezTo>
                  <a:cubicBezTo>
                    <a:pt x="548" y="4573"/>
                    <a:pt x="96" y="10109"/>
                    <a:pt x="2751" y="10204"/>
                  </a:cubicBezTo>
                  <a:cubicBezTo>
                    <a:pt x="2788" y="10206"/>
                    <a:pt x="2824" y="10206"/>
                    <a:pt x="2861" y="10206"/>
                  </a:cubicBezTo>
                  <a:cubicBezTo>
                    <a:pt x="5428" y="10206"/>
                    <a:pt x="6620" y="6930"/>
                    <a:pt x="6620" y="6930"/>
                  </a:cubicBezTo>
                  <a:cubicBezTo>
                    <a:pt x="6701" y="6951"/>
                    <a:pt x="6788" y="6961"/>
                    <a:pt x="6878" y="6961"/>
                  </a:cubicBezTo>
                  <a:cubicBezTo>
                    <a:pt x="7664" y="6961"/>
                    <a:pt x="8704" y="6192"/>
                    <a:pt x="8287" y="5049"/>
                  </a:cubicBezTo>
                  <a:cubicBezTo>
                    <a:pt x="8104" y="4550"/>
                    <a:pt x="7819" y="4399"/>
                    <a:pt x="7543" y="4399"/>
                  </a:cubicBezTo>
                  <a:cubicBezTo>
                    <a:pt x="7120" y="4399"/>
                    <a:pt x="6716" y="4751"/>
                    <a:pt x="6716" y="4751"/>
                  </a:cubicBezTo>
                  <a:lnTo>
                    <a:pt x="7692" y="3406"/>
                  </a:lnTo>
                  <a:lnTo>
                    <a:pt x="6859" y="1084"/>
                  </a:lnTo>
                  <a:lnTo>
                    <a:pt x="4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7"/>
            <p:cNvSpPr/>
            <p:nvPr/>
          </p:nvSpPr>
          <p:spPr>
            <a:xfrm flipH="1">
              <a:off x="2677910" y="1432327"/>
              <a:ext cx="363259" cy="289260"/>
            </a:xfrm>
            <a:custGeom>
              <a:rect b="b" l="l" r="r" t="t"/>
              <a:pathLst>
                <a:path extrusionOk="0" h="7689" w="9656">
                  <a:moveTo>
                    <a:pt x="4102" y="0"/>
                  </a:moveTo>
                  <a:cubicBezTo>
                    <a:pt x="3078" y="0"/>
                    <a:pt x="1935" y="377"/>
                    <a:pt x="1536" y="819"/>
                  </a:cubicBezTo>
                  <a:cubicBezTo>
                    <a:pt x="1083" y="1331"/>
                    <a:pt x="1262" y="1581"/>
                    <a:pt x="631" y="2235"/>
                  </a:cubicBezTo>
                  <a:cubicBezTo>
                    <a:pt x="0" y="2890"/>
                    <a:pt x="1095" y="4962"/>
                    <a:pt x="1095" y="4962"/>
                  </a:cubicBezTo>
                  <a:cubicBezTo>
                    <a:pt x="1095" y="4962"/>
                    <a:pt x="1143" y="3355"/>
                    <a:pt x="1738" y="2938"/>
                  </a:cubicBezTo>
                  <a:cubicBezTo>
                    <a:pt x="1940" y="2800"/>
                    <a:pt x="2077" y="2752"/>
                    <a:pt x="2200" y="2752"/>
                  </a:cubicBezTo>
                  <a:cubicBezTo>
                    <a:pt x="2439" y="2752"/>
                    <a:pt x="2628" y="2935"/>
                    <a:pt x="3155" y="2997"/>
                  </a:cubicBezTo>
                  <a:cubicBezTo>
                    <a:pt x="3220" y="3005"/>
                    <a:pt x="3284" y="3008"/>
                    <a:pt x="3346" y="3008"/>
                  </a:cubicBezTo>
                  <a:cubicBezTo>
                    <a:pt x="3898" y="3008"/>
                    <a:pt x="4372" y="2743"/>
                    <a:pt x="4978" y="2743"/>
                  </a:cubicBezTo>
                  <a:cubicBezTo>
                    <a:pt x="5162" y="2743"/>
                    <a:pt x="5358" y="2767"/>
                    <a:pt x="5572" y="2831"/>
                  </a:cubicBezTo>
                  <a:cubicBezTo>
                    <a:pt x="6584" y="3128"/>
                    <a:pt x="6608" y="3962"/>
                    <a:pt x="6572" y="4438"/>
                  </a:cubicBezTo>
                  <a:cubicBezTo>
                    <a:pt x="6525" y="4914"/>
                    <a:pt x="6727" y="5629"/>
                    <a:pt x="6644" y="6164"/>
                  </a:cubicBezTo>
                  <a:cubicBezTo>
                    <a:pt x="6406" y="7486"/>
                    <a:pt x="7001" y="7688"/>
                    <a:pt x="7001" y="7688"/>
                  </a:cubicBezTo>
                  <a:cubicBezTo>
                    <a:pt x="7025" y="7057"/>
                    <a:pt x="7144" y="6569"/>
                    <a:pt x="7406" y="6295"/>
                  </a:cubicBezTo>
                  <a:cubicBezTo>
                    <a:pt x="7669" y="6064"/>
                    <a:pt x="7967" y="5944"/>
                    <a:pt x="8227" y="5944"/>
                  </a:cubicBezTo>
                  <a:cubicBezTo>
                    <a:pt x="8449" y="5944"/>
                    <a:pt x="8642" y="6031"/>
                    <a:pt x="8763" y="6212"/>
                  </a:cubicBezTo>
                  <a:cubicBezTo>
                    <a:pt x="8763" y="6212"/>
                    <a:pt x="9656" y="4509"/>
                    <a:pt x="8394" y="3366"/>
                  </a:cubicBezTo>
                  <a:cubicBezTo>
                    <a:pt x="8394" y="3366"/>
                    <a:pt x="8168" y="1438"/>
                    <a:pt x="7001" y="1259"/>
                  </a:cubicBezTo>
                  <a:cubicBezTo>
                    <a:pt x="5834" y="1069"/>
                    <a:pt x="5608" y="140"/>
                    <a:pt x="4501" y="21"/>
                  </a:cubicBezTo>
                  <a:cubicBezTo>
                    <a:pt x="4371" y="7"/>
                    <a:pt x="4238" y="0"/>
                    <a:pt x="4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7"/>
            <p:cNvSpPr/>
            <p:nvPr/>
          </p:nvSpPr>
          <p:spPr>
            <a:xfrm flipH="1">
              <a:off x="2573507" y="2244701"/>
              <a:ext cx="22459" cy="152775"/>
            </a:xfrm>
            <a:custGeom>
              <a:rect b="b" l="l" r="r" t="t"/>
              <a:pathLst>
                <a:path extrusionOk="0" h="4061" w="597">
                  <a:moveTo>
                    <a:pt x="1" y="1"/>
                  </a:moveTo>
                  <a:lnTo>
                    <a:pt x="1" y="3728"/>
                  </a:lnTo>
                  <a:lnTo>
                    <a:pt x="596" y="406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7"/>
            <p:cNvSpPr/>
            <p:nvPr/>
          </p:nvSpPr>
          <p:spPr>
            <a:xfrm flipH="1">
              <a:off x="2211533" y="2074506"/>
              <a:ext cx="696610" cy="373642"/>
            </a:xfrm>
            <a:custGeom>
              <a:rect b="b" l="l" r="r" t="t"/>
              <a:pathLst>
                <a:path extrusionOk="0" h="9932" w="18517">
                  <a:moveTo>
                    <a:pt x="798" y="1"/>
                  </a:moveTo>
                  <a:lnTo>
                    <a:pt x="0" y="3430"/>
                  </a:lnTo>
                  <a:lnTo>
                    <a:pt x="12728" y="9597"/>
                  </a:lnTo>
                  <a:cubicBezTo>
                    <a:pt x="13258" y="9829"/>
                    <a:pt x="13753" y="9932"/>
                    <a:pt x="14207" y="9932"/>
                  </a:cubicBezTo>
                  <a:cubicBezTo>
                    <a:pt x="17385" y="9932"/>
                    <a:pt x="18516" y="4887"/>
                    <a:pt x="14943" y="3834"/>
                  </a:cubicBezTo>
                  <a:lnTo>
                    <a:pt x="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7"/>
            <p:cNvSpPr/>
            <p:nvPr/>
          </p:nvSpPr>
          <p:spPr>
            <a:xfrm flipH="1">
              <a:off x="2783584" y="2018904"/>
              <a:ext cx="235652" cy="208227"/>
            </a:xfrm>
            <a:custGeom>
              <a:rect b="b" l="l" r="r" t="t"/>
              <a:pathLst>
                <a:path extrusionOk="0" h="5535" w="6264">
                  <a:moveTo>
                    <a:pt x="1492" y="0"/>
                  </a:moveTo>
                  <a:cubicBezTo>
                    <a:pt x="1270" y="0"/>
                    <a:pt x="1079" y="34"/>
                    <a:pt x="846" y="97"/>
                  </a:cubicBezTo>
                  <a:cubicBezTo>
                    <a:pt x="179" y="276"/>
                    <a:pt x="131" y="693"/>
                    <a:pt x="393" y="1217"/>
                  </a:cubicBezTo>
                  <a:cubicBezTo>
                    <a:pt x="0" y="1431"/>
                    <a:pt x="48" y="2205"/>
                    <a:pt x="453" y="2419"/>
                  </a:cubicBezTo>
                  <a:cubicBezTo>
                    <a:pt x="155" y="2883"/>
                    <a:pt x="346" y="3276"/>
                    <a:pt x="810" y="3634"/>
                  </a:cubicBezTo>
                  <a:cubicBezTo>
                    <a:pt x="881" y="4253"/>
                    <a:pt x="1560" y="4360"/>
                    <a:pt x="2132" y="4622"/>
                  </a:cubicBezTo>
                  <a:cubicBezTo>
                    <a:pt x="2132" y="4622"/>
                    <a:pt x="2877" y="5534"/>
                    <a:pt x="3896" y="5534"/>
                  </a:cubicBezTo>
                  <a:cubicBezTo>
                    <a:pt x="4093" y="5534"/>
                    <a:pt x="4299" y="5500"/>
                    <a:pt x="4513" y="5420"/>
                  </a:cubicBezTo>
                  <a:cubicBezTo>
                    <a:pt x="5834" y="4931"/>
                    <a:pt x="6263" y="3419"/>
                    <a:pt x="6108" y="2955"/>
                  </a:cubicBezTo>
                  <a:cubicBezTo>
                    <a:pt x="5954" y="2479"/>
                    <a:pt x="5084" y="717"/>
                    <a:pt x="3453" y="347"/>
                  </a:cubicBezTo>
                  <a:cubicBezTo>
                    <a:pt x="2403" y="110"/>
                    <a:pt x="1895" y="0"/>
                    <a:pt x="1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7"/>
            <p:cNvSpPr/>
            <p:nvPr/>
          </p:nvSpPr>
          <p:spPr>
            <a:xfrm flipH="1">
              <a:off x="2939481" y="2046743"/>
              <a:ext cx="68544" cy="17945"/>
            </a:xfrm>
            <a:custGeom>
              <a:rect b="b" l="l" r="r" t="t"/>
              <a:pathLst>
                <a:path extrusionOk="0" h="477" w="1822">
                  <a:moveTo>
                    <a:pt x="906" y="0"/>
                  </a:moveTo>
                  <a:cubicBezTo>
                    <a:pt x="595" y="0"/>
                    <a:pt x="286" y="72"/>
                    <a:pt x="0" y="215"/>
                  </a:cubicBezTo>
                  <a:cubicBezTo>
                    <a:pt x="24" y="298"/>
                    <a:pt x="60" y="393"/>
                    <a:pt x="107" y="477"/>
                  </a:cubicBezTo>
                  <a:cubicBezTo>
                    <a:pt x="107" y="477"/>
                    <a:pt x="503" y="141"/>
                    <a:pt x="1223" y="141"/>
                  </a:cubicBezTo>
                  <a:cubicBezTo>
                    <a:pt x="1403" y="141"/>
                    <a:pt x="1603" y="162"/>
                    <a:pt x="1822" y="215"/>
                  </a:cubicBezTo>
                  <a:cubicBezTo>
                    <a:pt x="1530" y="72"/>
                    <a:pt x="121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7"/>
            <p:cNvSpPr/>
            <p:nvPr/>
          </p:nvSpPr>
          <p:spPr>
            <a:xfrm flipH="1">
              <a:off x="2939933" y="2084589"/>
              <a:ext cx="70801" cy="25807"/>
            </a:xfrm>
            <a:custGeom>
              <a:rect b="b" l="l" r="r" t="t"/>
              <a:pathLst>
                <a:path extrusionOk="0" h="686" w="1882">
                  <a:moveTo>
                    <a:pt x="1308" y="1"/>
                  </a:moveTo>
                  <a:cubicBezTo>
                    <a:pt x="926" y="1"/>
                    <a:pt x="419" y="85"/>
                    <a:pt x="1" y="447"/>
                  </a:cubicBezTo>
                  <a:cubicBezTo>
                    <a:pt x="48" y="554"/>
                    <a:pt x="132" y="637"/>
                    <a:pt x="227" y="685"/>
                  </a:cubicBezTo>
                  <a:cubicBezTo>
                    <a:pt x="227" y="685"/>
                    <a:pt x="489" y="102"/>
                    <a:pt x="1882" y="66"/>
                  </a:cubicBezTo>
                  <a:cubicBezTo>
                    <a:pt x="1882" y="66"/>
                    <a:pt x="1643" y="1"/>
                    <a:pt x="1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7"/>
            <p:cNvSpPr/>
            <p:nvPr/>
          </p:nvSpPr>
          <p:spPr>
            <a:xfrm flipH="1">
              <a:off x="2945312" y="2119726"/>
              <a:ext cx="50185" cy="35889"/>
            </a:xfrm>
            <a:custGeom>
              <a:rect b="b" l="l" r="r" t="t"/>
              <a:pathLst>
                <a:path extrusionOk="0" h="954" w="1334">
                  <a:moveTo>
                    <a:pt x="1299" y="1"/>
                  </a:moveTo>
                  <a:cubicBezTo>
                    <a:pt x="710" y="1"/>
                    <a:pt x="292" y="297"/>
                    <a:pt x="0" y="799"/>
                  </a:cubicBezTo>
                  <a:lnTo>
                    <a:pt x="179" y="954"/>
                  </a:lnTo>
                  <a:cubicBezTo>
                    <a:pt x="179" y="954"/>
                    <a:pt x="346" y="227"/>
                    <a:pt x="1334" y="1"/>
                  </a:cubicBezTo>
                  <a:cubicBezTo>
                    <a:pt x="1322" y="1"/>
                    <a:pt x="1311" y="1"/>
                    <a:pt x="1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7"/>
            <p:cNvSpPr/>
            <p:nvPr/>
          </p:nvSpPr>
          <p:spPr>
            <a:xfrm flipH="1">
              <a:off x="2810028" y="2193650"/>
              <a:ext cx="51539" cy="41232"/>
            </a:xfrm>
            <a:custGeom>
              <a:rect b="b" l="l" r="r" t="t"/>
              <a:pathLst>
                <a:path extrusionOk="0" h="1096" w="1370">
                  <a:moveTo>
                    <a:pt x="1370" y="1"/>
                  </a:moveTo>
                  <a:lnTo>
                    <a:pt x="1370" y="1"/>
                  </a:lnTo>
                  <a:cubicBezTo>
                    <a:pt x="1024" y="429"/>
                    <a:pt x="548" y="739"/>
                    <a:pt x="0" y="870"/>
                  </a:cubicBezTo>
                  <a:lnTo>
                    <a:pt x="512" y="1096"/>
                  </a:lnTo>
                  <a:cubicBezTo>
                    <a:pt x="941" y="858"/>
                    <a:pt x="1251" y="465"/>
                    <a:pt x="1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37"/>
          <p:cNvGrpSpPr/>
          <p:nvPr/>
        </p:nvGrpSpPr>
        <p:grpSpPr>
          <a:xfrm>
            <a:off x="1522794" y="2971421"/>
            <a:ext cx="1466961" cy="1583261"/>
            <a:chOff x="1307748" y="1045862"/>
            <a:chExt cx="2598692" cy="3051776"/>
          </a:xfrm>
        </p:grpSpPr>
        <p:sp>
          <p:nvSpPr>
            <p:cNvPr id="4611" name="Google Shape;4611;p37"/>
            <p:cNvSpPr/>
            <p:nvPr/>
          </p:nvSpPr>
          <p:spPr>
            <a:xfrm flipH="1">
              <a:off x="1307748" y="3996337"/>
              <a:ext cx="663425" cy="101301"/>
            </a:xfrm>
            <a:custGeom>
              <a:rect b="b" l="l" r="r" t="t"/>
              <a:pathLst>
                <a:path extrusionOk="0" h="2109" w="13812">
                  <a:moveTo>
                    <a:pt x="6906" y="1"/>
                  </a:moveTo>
                  <a:cubicBezTo>
                    <a:pt x="3084" y="1"/>
                    <a:pt x="1" y="465"/>
                    <a:pt x="1" y="1048"/>
                  </a:cubicBezTo>
                  <a:cubicBezTo>
                    <a:pt x="1" y="1632"/>
                    <a:pt x="3084" y="2108"/>
                    <a:pt x="6906" y="2108"/>
                  </a:cubicBezTo>
                  <a:cubicBezTo>
                    <a:pt x="10716" y="2108"/>
                    <a:pt x="13812" y="1632"/>
                    <a:pt x="13812" y="1048"/>
                  </a:cubicBezTo>
                  <a:cubicBezTo>
                    <a:pt x="13812" y="465"/>
                    <a:pt x="10716" y="1"/>
                    <a:pt x="69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7"/>
            <p:cNvSpPr/>
            <p:nvPr/>
          </p:nvSpPr>
          <p:spPr>
            <a:xfrm flipH="1">
              <a:off x="3073123" y="3975203"/>
              <a:ext cx="833316" cy="122435"/>
            </a:xfrm>
            <a:custGeom>
              <a:rect b="b" l="l" r="r" t="t"/>
              <a:pathLst>
                <a:path extrusionOk="0" h="2549" w="17349">
                  <a:moveTo>
                    <a:pt x="8669" y="0"/>
                  </a:moveTo>
                  <a:cubicBezTo>
                    <a:pt x="3882" y="0"/>
                    <a:pt x="1" y="572"/>
                    <a:pt x="1" y="1274"/>
                  </a:cubicBezTo>
                  <a:cubicBezTo>
                    <a:pt x="1" y="1977"/>
                    <a:pt x="3882" y="2548"/>
                    <a:pt x="8669" y="2548"/>
                  </a:cubicBezTo>
                  <a:cubicBezTo>
                    <a:pt x="13467" y="2548"/>
                    <a:pt x="17348" y="1977"/>
                    <a:pt x="17348" y="1274"/>
                  </a:cubicBezTo>
                  <a:cubicBezTo>
                    <a:pt x="17348" y="572"/>
                    <a:pt x="13467" y="0"/>
                    <a:pt x="8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7"/>
            <p:cNvSpPr/>
            <p:nvPr/>
          </p:nvSpPr>
          <p:spPr>
            <a:xfrm flipH="1">
              <a:off x="2636224" y="1130639"/>
              <a:ext cx="507896" cy="530759"/>
            </a:xfrm>
            <a:custGeom>
              <a:rect b="b" l="l" r="r" t="t"/>
              <a:pathLst>
                <a:path extrusionOk="0" h="11050" w="10574">
                  <a:moveTo>
                    <a:pt x="5597" y="1"/>
                  </a:moveTo>
                  <a:lnTo>
                    <a:pt x="1358" y="739"/>
                  </a:lnTo>
                  <a:lnTo>
                    <a:pt x="858" y="2167"/>
                  </a:lnTo>
                  <a:cubicBezTo>
                    <a:pt x="858" y="2167"/>
                    <a:pt x="584" y="3168"/>
                    <a:pt x="620" y="3882"/>
                  </a:cubicBezTo>
                  <a:cubicBezTo>
                    <a:pt x="632" y="4275"/>
                    <a:pt x="739" y="4668"/>
                    <a:pt x="930" y="5025"/>
                  </a:cubicBezTo>
                  <a:cubicBezTo>
                    <a:pt x="930" y="5025"/>
                    <a:pt x="1" y="6763"/>
                    <a:pt x="180" y="7061"/>
                  </a:cubicBezTo>
                  <a:cubicBezTo>
                    <a:pt x="358" y="7359"/>
                    <a:pt x="1096" y="7359"/>
                    <a:pt x="1096" y="7359"/>
                  </a:cubicBezTo>
                  <a:cubicBezTo>
                    <a:pt x="1620" y="9736"/>
                    <a:pt x="2355" y="10329"/>
                    <a:pt x="3528" y="10329"/>
                  </a:cubicBezTo>
                  <a:cubicBezTo>
                    <a:pt x="3929" y="10329"/>
                    <a:pt x="4382" y="10260"/>
                    <a:pt x="4894" y="10168"/>
                  </a:cubicBezTo>
                  <a:lnTo>
                    <a:pt x="5240" y="11050"/>
                  </a:lnTo>
                  <a:lnTo>
                    <a:pt x="10574" y="8740"/>
                  </a:lnTo>
                  <a:lnTo>
                    <a:pt x="9538" y="6692"/>
                  </a:lnTo>
                  <a:lnTo>
                    <a:pt x="8752" y="1310"/>
                  </a:lnTo>
                  <a:lnTo>
                    <a:pt x="55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7"/>
            <p:cNvSpPr/>
            <p:nvPr/>
          </p:nvSpPr>
          <p:spPr>
            <a:xfrm flipH="1">
              <a:off x="2633342" y="1045862"/>
              <a:ext cx="519327" cy="405154"/>
            </a:xfrm>
            <a:custGeom>
              <a:rect b="b" l="l" r="r" t="t"/>
              <a:pathLst>
                <a:path extrusionOk="0" h="8435" w="10812">
                  <a:moveTo>
                    <a:pt x="6715" y="0"/>
                  </a:moveTo>
                  <a:cubicBezTo>
                    <a:pt x="6500" y="0"/>
                    <a:pt x="6288" y="7"/>
                    <a:pt x="6084" y="15"/>
                  </a:cubicBezTo>
                  <a:cubicBezTo>
                    <a:pt x="4870" y="51"/>
                    <a:pt x="3525" y="861"/>
                    <a:pt x="3132" y="1158"/>
                  </a:cubicBezTo>
                  <a:cubicBezTo>
                    <a:pt x="3040" y="1230"/>
                    <a:pt x="2918" y="1254"/>
                    <a:pt x="2773" y="1254"/>
                  </a:cubicBezTo>
                  <a:cubicBezTo>
                    <a:pt x="2440" y="1254"/>
                    <a:pt x="1990" y="1123"/>
                    <a:pt x="1536" y="1123"/>
                  </a:cubicBezTo>
                  <a:cubicBezTo>
                    <a:pt x="1364" y="1123"/>
                    <a:pt x="1191" y="1142"/>
                    <a:pt x="1024" y="1194"/>
                  </a:cubicBezTo>
                  <a:cubicBezTo>
                    <a:pt x="215" y="1444"/>
                    <a:pt x="0" y="3301"/>
                    <a:pt x="1096" y="3718"/>
                  </a:cubicBezTo>
                  <a:cubicBezTo>
                    <a:pt x="2191" y="4135"/>
                    <a:pt x="3036" y="3599"/>
                    <a:pt x="3215" y="4814"/>
                  </a:cubicBezTo>
                  <a:cubicBezTo>
                    <a:pt x="3322" y="5564"/>
                    <a:pt x="3703" y="6242"/>
                    <a:pt x="4275" y="6742"/>
                  </a:cubicBezTo>
                  <a:cubicBezTo>
                    <a:pt x="4215" y="6326"/>
                    <a:pt x="4275" y="5897"/>
                    <a:pt x="4465" y="5516"/>
                  </a:cubicBezTo>
                  <a:cubicBezTo>
                    <a:pt x="4655" y="5278"/>
                    <a:pt x="4862" y="5177"/>
                    <a:pt x="5066" y="5177"/>
                  </a:cubicBezTo>
                  <a:cubicBezTo>
                    <a:pt x="5516" y="5177"/>
                    <a:pt x="5955" y="5668"/>
                    <a:pt x="6168" y="6266"/>
                  </a:cubicBezTo>
                  <a:cubicBezTo>
                    <a:pt x="6459" y="7117"/>
                    <a:pt x="7811" y="8435"/>
                    <a:pt x="8494" y="8435"/>
                  </a:cubicBezTo>
                  <a:cubicBezTo>
                    <a:pt x="8508" y="8435"/>
                    <a:pt x="8523" y="8434"/>
                    <a:pt x="8537" y="8433"/>
                  </a:cubicBezTo>
                  <a:cubicBezTo>
                    <a:pt x="8930" y="8397"/>
                    <a:pt x="9323" y="8266"/>
                    <a:pt x="9656" y="8052"/>
                  </a:cubicBezTo>
                  <a:cubicBezTo>
                    <a:pt x="10216" y="7778"/>
                    <a:pt x="10180" y="6861"/>
                    <a:pt x="10228" y="6028"/>
                  </a:cubicBezTo>
                  <a:cubicBezTo>
                    <a:pt x="10275" y="5206"/>
                    <a:pt x="10811" y="4730"/>
                    <a:pt x="10680" y="3242"/>
                  </a:cubicBezTo>
                  <a:cubicBezTo>
                    <a:pt x="10561" y="1754"/>
                    <a:pt x="9561" y="1385"/>
                    <a:pt x="9561" y="1385"/>
                  </a:cubicBezTo>
                  <a:cubicBezTo>
                    <a:pt x="8955" y="183"/>
                    <a:pt x="7795" y="0"/>
                    <a:pt x="6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7"/>
            <p:cNvSpPr/>
            <p:nvPr/>
          </p:nvSpPr>
          <p:spPr>
            <a:xfrm flipH="1">
              <a:off x="2807219" y="2027353"/>
              <a:ext cx="478116" cy="568369"/>
            </a:xfrm>
            <a:custGeom>
              <a:rect b="b" l="l" r="r" t="t"/>
              <a:pathLst>
                <a:path extrusionOk="0" h="11833" w="9954">
                  <a:moveTo>
                    <a:pt x="4013" y="1"/>
                  </a:moveTo>
                  <a:cubicBezTo>
                    <a:pt x="4012" y="1"/>
                    <a:pt x="0" y="10942"/>
                    <a:pt x="4084" y="11788"/>
                  </a:cubicBezTo>
                  <a:cubicBezTo>
                    <a:pt x="4231" y="11818"/>
                    <a:pt x="4374" y="11833"/>
                    <a:pt x="4515" y="11833"/>
                  </a:cubicBezTo>
                  <a:cubicBezTo>
                    <a:pt x="8294" y="11833"/>
                    <a:pt x="9954" y="1286"/>
                    <a:pt x="9954" y="1286"/>
                  </a:cubicBezTo>
                  <a:lnTo>
                    <a:pt x="4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7"/>
            <p:cNvSpPr/>
            <p:nvPr/>
          </p:nvSpPr>
          <p:spPr>
            <a:xfrm flipH="1">
              <a:off x="1613665" y="1520084"/>
              <a:ext cx="597668" cy="355537"/>
            </a:xfrm>
            <a:custGeom>
              <a:rect b="b" l="l" r="r" t="t"/>
              <a:pathLst>
                <a:path extrusionOk="0" h="7402" w="12443">
                  <a:moveTo>
                    <a:pt x="1024" y="1"/>
                  </a:moveTo>
                  <a:lnTo>
                    <a:pt x="0" y="5990"/>
                  </a:lnTo>
                  <a:cubicBezTo>
                    <a:pt x="0" y="5990"/>
                    <a:pt x="4431" y="7402"/>
                    <a:pt x="7861" y="7402"/>
                  </a:cubicBezTo>
                  <a:cubicBezTo>
                    <a:pt x="9859" y="7402"/>
                    <a:pt x="11518" y="6922"/>
                    <a:pt x="11763" y="5406"/>
                  </a:cubicBezTo>
                  <a:cubicBezTo>
                    <a:pt x="12442" y="1298"/>
                    <a:pt x="1024" y="1"/>
                    <a:pt x="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7"/>
            <p:cNvSpPr/>
            <p:nvPr/>
          </p:nvSpPr>
          <p:spPr>
            <a:xfrm flipH="1">
              <a:off x="2989405" y="2055932"/>
              <a:ext cx="577303" cy="535178"/>
            </a:xfrm>
            <a:custGeom>
              <a:rect b="b" l="l" r="r" t="t"/>
              <a:pathLst>
                <a:path extrusionOk="0" h="11142" w="12019">
                  <a:moveTo>
                    <a:pt x="2191" y="1"/>
                  </a:moveTo>
                  <a:lnTo>
                    <a:pt x="0" y="2739"/>
                  </a:lnTo>
                  <a:cubicBezTo>
                    <a:pt x="0" y="2739"/>
                    <a:pt x="5656" y="9383"/>
                    <a:pt x="9466" y="11038"/>
                  </a:cubicBezTo>
                  <a:cubicBezTo>
                    <a:pt x="9647" y="11109"/>
                    <a:pt x="9816" y="11142"/>
                    <a:pt x="9973" y="11142"/>
                  </a:cubicBezTo>
                  <a:cubicBezTo>
                    <a:pt x="11724" y="11142"/>
                    <a:pt x="12019" y="7068"/>
                    <a:pt x="10490" y="5549"/>
                  </a:cubicBezTo>
                  <a:cubicBezTo>
                    <a:pt x="7501" y="2584"/>
                    <a:pt x="2191" y="1"/>
                    <a:pt x="2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7"/>
            <p:cNvSpPr/>
            <p:nvPr/>
          </p:nvSpPr>
          <p:spPr>
            <a:xfrm flipH="1">
              <a:off x="1633311" y="1714183"/>
              <a:ext cx="558618" cy="567120"/>
            </a:xfrm>
            <a:custGeom>
              <a:rect b="b" l="l" r="r" t="t"/>
              <a:pathLst>
                <a:path extrusionOk="0" h="11807" w="11630">
                  <a:moveTo>
                    <a:pt x="8404" y="0"/>
                  </a:moveTo>
                  <a:cubicBezTo>
                    <a:pt x="7175" y="0"/>
                    <a:pt x="5868" y="359"/>
                    <a:pt x="5180" y="1091"/>
                  </a:cubicBezTo>
                  <a:cubicBezTo>
                    <a:pt x="2275" y="4187"/>
                    <a:pt x="1" y="9640"/>
                    <a:pt x="1" y="9640"/>
                  </a:cubicBezTo>
                  <a:lnTo>
                    <a:pt x="3180" y="11807"/>
                  </a:lnTo>
                  <a:cubicBezTo>
                    <a:pt x="3180" y="11807"/>
                    <a:pt x="9800" y="5889"/>
                    <a:pt x="11217" y="1984"/>
                  </a:cubicBezTo>
                  <a:cubicBezTo>
                    <a:pt x="11630" y="675"/>
                    <a:pt x="10090" y="0"/>
                    <a:pt x="8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7"/>
            <p:cNvSpPr/>
            <p:nvPr/>
          </p:nvSpPr>
          <p:spPr>
            <a:xfrm flipH="1">
              <a:off x="1686866" y="2916045"/>
              <a:ext cx="744071" cy="815592"/>
            </a:xfrm>
            <a:custGeom>
              <a:rect b="b" l="l" r="r" t="t"/>
              <a:pathLst>
                <a:path extrusionOk="0" h="16980" w="15491">
                  <a:moveTo>
                    <a:pt x="4280" y="0"/>
                  </a:moveTo>
                  <a:cubicBezTo>
                    <a:pt x="3495" y="0"/>
                    <a:pt x="2574" y="137"/>
                    <a:pt x="1536" y="394"/>
                  </a:cubicBezTo>
                  <a:cubicBezTo>
                    <a:pt x="1536" y="394"/>
                    <a:pt x="0" y="1382"/>
                    <a:pt x="333" y="2989"/>
                  </a:cubicBezTo>
                  <a:cubicBezTo>
                    <a:pt x="333" y="4370"/>
                    <a:pt x="12216" y="16979"/>
                    <a:pt x="12216" y="16979"/>
                  </a:cubicBezTo>
                  <a:cubicBezTo>
                    <a:pt x="13657" y="16800"/>
                    <a:pt x="14776" y="16241"/>
                    <a:pt x="15490" y="15217"/>
                  </a:cubicBezTo>
                  <a:cubicBezTo>
                    <a:pt x="12895" y="10109"/>
                    <a:pt x="10870" y="4823"/>
                    <a:pt x="7322" y="3263"/>
                  </a:cubicBezTo>
                  <a:cubicBezTo>
                    <a:pt x="7504" y="976"/>
                    <a:pt x="6376" y="0"/>
                    <a:pt x="42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7"/>
            <p:cNvSpPr/>
            <p:nvPr/>
          </p:nvSpPr>
          <p:spPr>
            <a:xfrm flipH="1">
              <a:off x="1686866" y="3083485"/>
              <a:ext cx="641666" cy="648151"/>
            </a:xfrm>
            <a:custGeom>
              <a:rect b="b" l="l" r="r" t="t"/>
              <a:pathLst>
                <a:path extrusionOk="0" h="13494" w="13359">
                  <a:moveTo>
                    <a:pt x="4917" y="1"/>
                  </a:moveTo>
                  <a:cubicBezTo>
                    <a:pt x="2803" y="1"/>
                    <a:pt x="1" y="1975"/>
                    <a:pt x="1226" y="3682"/>
                  </a:cubicBezTo>
                  <a:cubicBezTo>
                    <a:pt x="4750" y="7838"/>
                    <a:pt x="10084" y="13493"/>
                    <a:pt x="10084" y="13493"/>
                  </a:cubicBezTo>
                  <a:cubicBezTo>
                    <a:pt x="11525" y="13314"/>
                    <a:pt x="12644" y="12755"/>
                    <a:pt x="13358" y="11719"/>
                  </a:cubicBezTo>
                  <a:cubicBezTo>
                    <a:pt x="11084" y="7254"/>
                    <a:pt x="9250" y="2646"/>
                    <a:pt x="6441" y="527"/>
                  </a:cubicBezTo>
                  <a:cubicBezTo>
                    <a:pt x="6059" y="159"/>
                    <a:pt x="5516" y="1"/>
                    <a:pt x="4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7"/>
            <p:cNvSpPr/>
            <p:nvPr/>
          </p:nvSpPr>
          <p:spPr>
            <a:xfrm flipH="1">
              <a:off x="2794633" y="2617525"/>
              <a:ext cx="796667" cy="1258067"/>
            </a:xfrm>
            <a:custGeom>
              <a:rect b="b" l="l" r="r" t="t"/>
              <a:pathLst>
                <a:path extrusionOk="0" h="26192" w="16586">
                  <a:moveTo>
                    <a:pt x="11264" y="1"/>
                  </a:moveTo>
                  <a:cubicBezTo>
                    <a:pt x="11264" y="1"/>
                    <a:pt x="3656" y="3989"/>
                    <a:pt x="1822" y="6204"/>
                  </a:cubicBezTo>
                  <a:cubicBezTo>
                    <a:pt x="0" y="8418"/>
                    <a:pt x="3465" y="25111"/>
                    <a:pt x="3465" y="25111"/>
                  </a:cubicBezTo>
                  <a:cubicBezTo>
                    <a:pt x="4141" y="25834"/>
                    <a:pt x="4829" y="26191"/>
                    <a:pt x="5531" y="26191"/>
                  </a:cubicBezTo>
                  <a:cubicBezTo>
                    <a:pt x="6239" y="26191"/>
                    <a:pt x="6962" y="25828"/>
                    <a:pt x="7704" y="25111"/>
                  </a:cubicBezTo>
                  <a:cubicBezTo>
                    <a:pt x="8382" y="20087"/>
                    <a:pt x="8763" y="14133"/>
                    <a:pt x="7573" y="10061"/>
                  </a:cubicBezTo>
                  <a:lnTo>
                    <a:pt x="16586" y="8049"/>
                  </a:lnTo>
                  <a:lnTo>
                    <a:pt x="112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7"/>
            <p:cNvSpPr/>
            <p:nvPr/>
          </p:nvSpPr>
          <p:spPr>
            <a:xfrm flipH="1">
              <a:off x="3171496" y="3041889"/>
              <a:ext cx="363174" cy="867467"/>
            </a:xfrm>
            <a:custGeom>
              <a:rect b="b" l="l" r="r" t="t"/>
              <a:pathLst>
                <a:path extrusionOk="0" h="18060" w="7561">
                  <a:moveTo>
                    <a:pt x="107" y="0"/>
                  </a:moveTo>
                  <a:cubicBezTo>
                    <a:pt x="0" y="5346"/>
                    <a:pt x="2215" y="16764"/>
                    <a:pt x="2215" y="16764"/>
                  </a:cubicBezTo>
                  <a:cubicBezTo>
                    <a:pt x="2982" y="17585"/>
                    <a:pt x="3760" y="18060"/>
                    <a:pt x="4558" y="18060"/>
                  </a:cubicBezTo>
                  <a:cubicBezTo>
                    <a:pt x="5173" y="18060"/>
                    <a:pt x="5799" y="17778"/>
                    <a:pt x="6441" y="17157"/>
                  </a:cubicBezTo>
                  <a:cubicBezTo>
                    <a:pt x="7108" y="12252"/>
                    <a:pt x="7560" y="5596"/>
                    <a:pt x="6465" y="1536"/>
                  </a:cubicBezTo>
                  <a:lnTo>
                    <a:pt x="6465" y="1536"/>
                  </a:lnTo>
                  <a:cubicBezTo>
                    <a:pt x="6038" y="1572"/>
                    <a:pt x="5559" y="1593"/>
                    <a:pt x="5058" y="1593"/>
                  </a:cubicBezTo>
                  <a:cubicBezTo>
                    <a:pt x="3046" y="1593"/>
                    <a:pt x="698" y="1240"/>
                    <a:pt x="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7"/>
            <p:cNvSpPr/>
            <p:nvPr/>
          </p:nvSpPr>
          <p:spPr>
            <a:xfrm flipH="1">
              <a:off x="1935094" y="2451141"/>
              <a:ext cx="1115795" cy="608620"/>
            </a:xfrm>
            <a:custGeom>
              <a:rect b="b" l="l" r="r" t="t"/>
              <a:pathLst>
                <a:path extrusionOk="0" h="12671" w="23230">
                  <a:moveTo>
                    <a:pt x="8192" y="0"/>
                  </a:moveTo>
                  <a:lnTo>
                    <a:pt x="13" y="2715"/>
                  </a:lnTo>
                  <a:cubicBezTo>
                    <a:pt x="1" y="6834"/>
                    <a:pt x="1382" y="10418"/>
                    <a:pt x="4096" y="12085"/>
                  </a:cubicBezTo>
                  <a:cubicBezTo>
                    <a:pt x="4389" y="12107"/>
                    <a:pt x="4707" y="12118"/>
                    <a:pt x="5044" y="12118"/>
                  </a:cubicBezTo>
                  <a:cubicBezTo>
                    <a:pt x="7748" y="12118"/>
                    <a:pt x="11685" y="11426"/>
                    <a:pt x="13824" y="10537"/>
                  </a:cubicBezTo>
                  <a:cubicBezTo>
                    <a:pt x="15071" y="12230"/>
                    <a:pt x="16703" y="12670"/>
                    <a:pt x="18062" y="12670"/>
                  </a:cubicBezTo>
                  <a:cubicBezTo>
                    <a:pt x="19532" y="12670"/>
                    <a:pt x="20682" y="12156"/>
                    <a:pt x="20682" y="12156"/>
                  </a:cubicBezTo>
                  <a:cubicBezTo>
                    <a:pt x="23230" y="7299"/>
                    <a:pt x="22599" y="3096"/>
                    <a:pt x="22599" y="3096"/>
                  </a:cubicBezTo>
                  <a:lnTo>
                    <a:pt x="8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7"/>
            <p:cNvSpPr/>
            <p:nvPr/>
          </p:nvSpPr>
          <p:spPr>
            <a:xfrm flipH="1">
              <a:off x="2358837" y="2515168"/>
              <a:ext cx="647430" cy="377487"/>
            </a:xfrm>
            <a:custGeom>
              <a:rect b="b" l="l" r="r" t="t"/>
              <a:pathLst>
                <a:path extrusionOk="0" h="7859" w="13479">
                  <a:moveTo>
                    <a:pt x="12395" y="1"/>
                  </a:moveTo>
                  <a:cubicBezTo>
                    <a:pt x="10871" y="4501"/>
                    <a:pt x="6287" y="6358"/>
                    <a:pt x="0" y="6728"/>
                  </a:cubicBezTo>
                  <a:lnTo>
                    <a:pt x="512" y="7859"/>
                  </a:lnTo>
                  <a:cubicBezTo>
                    <a:pt x="12740" y="7478"/>
                    <a:pt x="13478" y="346"/>
                    <a:pt x="13478" y="346"/>
                  </a:cubicBezTo>
                  <a:lnTo>
                    <a:pt x="123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7"/>
            <p:cNvSpPr/>
            <p:nvPr/>
          </p:nvSpPr>
          <p:spPr>
            <a:xfrm flipH="1">
              <a:off x="2172426" y="2780546"/>
              <a:ext cx="214513" cy="223639"/>
            </a:xfrm>
            <a:custGeom>
              <a:rect b="b" l="l" r="r" t="t"/>
              <a:pathLst>
                <a:path extrusionOk="0" h="4656" w="4466">
                  <a:moveTo>
                    <a:pt x="4466" y="0"/>
                  </a:moveTo>
                  <a:cubicBezTo>
                    <a:pt x="2846" y="2477"/>
                    <a:pt x="1" y="3679"/>
                    <a:pt x="1" y="3679"/>
                  </a:cubicBezTo>
                  <a:cubicBezTo>
                    <a:pt x="263" y="4048"/>
                    <a:pt x="572" y="4370"/>
                    <a:pt x="918" y="4655"/>
                  </a:cubicBezTo>
                  <a:cubicBezTo>
                    <a:pt x="3989" y="2631"/>
                    <a:pt x="4466" y="0"/>
                    <a:pt x="4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7"/>
            <p:cNvSpPr/>
            <p:nvPr/>
          </p:nvSpPr>
          <p:spPr>
            <a:xfrm flipH="1">
              <a:off x="1928225" y="1490737"/>
              <a:ext cx="1236453" cy="1109839"/>
            </a:xfrm>
            <a:custGeom>
              <a:rect b="b" l="l" r="r" t="t"/>
              <a:pathLst>
                <a:path extrusionOk="0" h="23106" w="25742">
                  <a:moveTo>
                    <a:pt x="16139" y="1"/>
                  </a:moveTo>
                  <a:cubicBezTo>
                    <a:pt x="15772" y="1"/>
                    <a:pt x="15415" y="9"/>
                    <a:pt x="15074" y="28"/>
                  </a:cubicBezTo>
                  <a:cubicBezTo>
                    <a:pt x="11442" y="219"/>
                    <a:pt x="10585" y="397"/>
                    <a:pt x="10585" y="397"/>
                  </a:cubicBezTo>
                  <a:cubicBezTo>
                    <a:pt x="10014" y="1540"/>
                    <a:pt x="7763" y="2576"/>
                    <a:pt x="5418" y="2945"/>
                  </a:cubicBezTo>
                  <a:cubicBezTo>
                    <a:pt x="5418" y="2945"/>
                    <a:pt x="2132" y="6374"/>
                    <a:pt x="1846" y="7458"/>
                  </a:cubicBezTo>
                  <a:cubicBezTo>
                    <a:pt x="1548" y="8529"/>
                    <a:pt x="0" y="15006"/>
                    <a:pt x="0" y="15006"/>
                  </a:cubicBezTo>
                  <a:cubicBezTo>
                    <a:pt x="1364" y="15870"/>
                    <a:pt x="4429" y="16907"/>
                    <a:pt x="6641" y="16907"/>
                  </a:cubicBezTo>
                  <a:cubicBezTo>
                    <a:pt x="6748" y="16907"/>
                    <a:pt x="6852" y="16904"/>
                    <a:pt x="6954" y="16899"/>
                  </a:cubicBezTo>
                  <a:lnTo>
                    <a:pt x="8061" y="13470"/>
                  </a:lnTo>
                  <a:cubicBezTo>
                    <a:pt x="9371" y="15471"/>
                    <a:pt x="10037" y="17673"/>
                    <a:pt x="10561" y="20007"/>
                  </a:cubicBezTo>
                  <a:cubicBezTo>
                    <a:pt x="15008" y="22047"/>
                    <a:pt x="19841" y="23105"/>
                    <a:pt x="24738" y="23105"/>
                  </a:cubicBezTo>
                  <a:cubicBezTo>
                    <a:pt x="25072" y="23105"/>
                    <a:pt x="25407" y="23101"/>
                    <a:pt x="25742" y="23091"/>
                  </a:cubicBezTo>
                  <a:cubicBezTo>
                    <a:pt x="25289" y="17328"/>
                    <a:pt x="24849" y="12839"/>
                    <a:pt x="21348" y="7624"/>
                  </a:cubicBezTo>
                  <a:lnTo>
                    <a:pt x="21348" y="7624"/>
                  </a:lnTo>
                  <a:lnTo>
                    <a:pt x="24706" y="8220"/>
                  </a:lnTo>
                  <a:cubicBezTo>
                    <a:pt x="25027" y="6589"/>
                    <a:pt x="24908" y="2148"/>
                    <a:pt x="24158" y="802"/>
                  </a:cubicBezTo>
                  <a:cubicBezTo>
                    <a:pt x="24158" y="802"/>
                    <a:pt x="19681" y="1"/>
                    <a:pt x="16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7"/>
            <p:cNvSpPr/>
            <p:nvPr/>
          </p:nvSpPr>
          <p:spPr>
            <a:xfrm flipH="1">
              <a:off x="3168084" y="3847101"/>
              <a:ext cx="634269" cy="195396"/>
            </a:xfrm>
            <a:custGeom>
              <a:rect b="b" l="l" r="r" t="t"/>
              <a:pathLst>
                <a:path extrusionOk="0" h="4068" w="13205">
                  <a:moveTo>
                    <a:pt x="7788" y="0"/>
                  </a:moveTo>
                  <a:cubicBezTo>
                    <a:pt x="7788" y="0"/>
                    <a:pt x="2430" y="1155"/>
                    <a:pt x="1132" y="2417"/>
                  </a:cubicBezTo>
                  <a:cubicBezTo>
                    <a:pt x="1" y="3286"/>
                    <a:pt x="358" y="3822"/>
                    <a:pt x="3870" y="3941"/>
                  </a:cubicBezTo>
                  <a:cubicBezTo>
                    <a:pt x="5158" y="3995"/>
                    <a:pt x="6856" y="4068"/>
                    <a:pt x="8389" y="4068"/>
                  </a:cubicBezTo>
                  <a:cubicBezTo>
                    <a:pt x="9891" y="4068"/>
                    <a:pt x="11235" y="3998"/>
                    <a:pt x="11883" y="3774"/>
                  </a:cubicBezTo>
                  <a:cubicBezTo>
                    <a:pt x="13205" y="3334"/>
                    <a:pt x="12014" y="393"/>
                    <a:pt x="12014" y="393"/>
                  </a:cubicBezTo>
                  <a:lnTo>
                    <a:pt x="12014" y="393"/>
                  </a:lnTo>
                  <a:cubicBezTo>
                    <a:pt x="11464" y="595"/>
                    <a:pt x="10887" y="695"/>
                    <a:pt x="10313" y="695"/>
                  </a:cubicBezTo>
                  <a:cubicBezTo>
                    <a:pt x="9433" y="695"/>
                    <a:pt x="8558" y="461"/>
                    <a:pt x="7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7"/>
            <p:cNvSpPr/>
            <p:nvPr/>
          </p:nvSpPr>
          <p:spPr>
            <a:xfrm flipH="1">
              <a:off x="3188069" y="3044723"/>
              <a:ext cx="101301" cy="56102"/>
            </a:xfrm>
            <a:custGeom>
              <a:rect b="b" l="l" r="r" t="t"/>
              <a:pathLst>
                <a:path extrusionOk="0" h="1168" w="2109">
                  <a:moveTo>
                    <a:pt x="1" y="1"/>
                  </a:moveTo>
                  <a:lnTo>
                    <a:pt x="1287" y="1167"/>
                  </a:lnTo>
                  <a:lnTo>
                    <a:pt x="2108" y="977"/>
                  </a:lnTo>
                  <a:cubicBezTo>
                    <a:pt x="1358" y="763"/>
                    <a:pt x="656" y="42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7"/>
            <p:cNvSpPr/>
            <p:nvPr/>
          </p:nvSpPr>
          <p:spPr>
            <a:xfrm flipH="1">
              <a:off x="3194936" y="3176860"/>
              <a:ext cx="330031" cy="138141"/>
            </a:xfrm>
            <a:custGeom>
              <a:rect b="b" l="l" r="r" t="t"/>
              <a:pathLst>
                <a:path extrusionOk="0" h="2876" w="6871">
                  <a:moveTo>
                    <a:pt x="0" y="0"/>
                  </a:moveTo>
                  <a:lnTo>
                    <a:pt x="167" y="1607"/>
                  </a:lnTo>
                  <a:cubicBezTo>
                    <a:pt x="1190" y="2489"/>
                    <a:pt x="2852" y="2875"/>
                    <a:pt x="4466" y="2875"/>
                  </a:cubicBezTo>
                  <a:cubicBezTo>
                    <a:pt x="5314" y="2875"/>
                    <a:pt x="6149" y="2769"/>
                    <a:pt x="6870" y="2572"/>
                  </a:cubicBezTo>
                  <a:lnTo>
                    <a:pt x="6716" y="941"/>
                  </a:lnTo>
                  <a:cubicBezTo>
                    <a:pt x="6016" y="1154"/>
                    <a:pt x="5189" y="1269"/>
                    <a:pt x="4337" y="1269"/>
                  </a:cubicBezTo>
                  <a:cubicBezTo>
                    <a:pt x="2768" y="1269"/>
                    <a:pt x="1112" y="88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7"/>
            <p:cNvSpPr/>
            <p:nvPr/>
          </p:nvSpPr>
          <p:spPr>
            <a:xfrm flipH="1">
              <a:off x="1487294" y="3626153"/>
              <a:ext cx="364807" cy="432821"/>
            </a:xfrm>
            <a:custGeom>
              <a:rect b="b" l="l" r="r" t="t"/>
              <a:pathLst>
                <a:path extrusionOk="0" h="9011" w="7595">
                  <a:moveTo>
                    <a:pt x="2331" y="1"/>
                  </a:moveTo>
                  <a:cubicBezTo>
                    <a:pt x="982" y="1"/>
                    <a:pt x="1" y="1055"/>
                    <a:pt x="165" y="2195"/>
                  </a:cubicBezTo>
                  <a:cubicBezTo>
                    <a:pt x="165" y="2195"/>
                    <a:pt x="629" y="2647"/>
                    <a:pt x="1141" y="3790"/>
                  </a:cubicBezTo>
                  <a:cubicBezTo>
                    <a:pt x="1665" y="4933"/>
                    <a:pt x="1820" y="5600"/>
                    <a:pt x="1725" y="6255"/>
                  </a:cubicBezTo>
                  <a:cubicBezTo>
                    <a:pt x="1629" y="6910"/>
                    <a:pt x="820" y="8160"/>
                    <a:pt x="1641" y="8624"/>
                  </a:cubicBezTo>
                  <a:cubicBezTo>
                    <a:pt x="2014" y="8833"/>
                    <a:pt x="3001" y="9011"/>
                    <a:pt x="4027" y="9011"/>
                  </a:cubicBezTo>
                  <a:cubicBezTo>
                    <a:pt x="5228" y="9011"/>
                    <a:pt x="6483" y="8767"/>
                    <a:pt x="6868" y="8041"/>
                  </a:cubicBezTo>
                  <a:cubicBezTo>
                    <a:pt x="7594" y="6708"/>
                    <a:pt x="7380" y="6005"/>
                    <a:pt x="6047" y="3755"/>
                  </a:cubicBezTo>
                  <a:cubicBezTo>
                    <a:pt x="5285" y="2457"/>
                    <a:pt x="4368" y="1254"/>
                    <a:pt x="3320" y="183"/>
                  </a:cubicBezTo>
                  <a:cubicBezTo>
                    <a:pt x="2977" y="57"/>
                    <a:pt x="2644" y="1"/>
                    <a:pt x="2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7"/>
            <p:cNvSpPr/>
            <p:nvPr/>
          </p:nvSpPr>
          <p:spPr>
            <a:xfrm flipH="1">
              <a:off x="1923090" y="3144438"/>
              <a:ext cx="314565" cy="210286"/>
            </a:xfrm>
            <a:custGeom>
              <a:rect b="b" l="l" r="r" t="t"/>
              <a:pathLst>
                <a:path extrusionOk="0" h="4378" w="6549">
                  <a:moveTo>
                    <a:pt x="4635" y="0"/>
                  </a:moveTo>
                  <a:cubicBezTo>
                    <a:pt x="2562" y="0"/>
                    <a:pt x="73" y="1205"/>
                    <a:pt x="0" y="3187"/>
                  </a:cubicBezTo>
                  <a:lnTo>
                    <a:pt x="977" y="4378"/>
                  </a:lnTo>
                  <a:cubicBezTo>
                    <a:pt x="798" y="2337"/>
                    <a:pt x="3183" y="1187"/>
                    <a:pt x="5313" y="1187"/>
                  </a:cubicBezTo>
                  <a:cubicBezTo>
                    <a:pt x="5743" y="1187"/>
                    <a:pt x="6163" y="1234"/>
                    <a:pt x="6549" y="1330"/>
                  </a:cubicBezTo>
                  <a:cubicBezTo>
                    <a:pt x="6251" y="877"/>
                    <a:pt x="5906" y="461"/>
                    <a:pt x="5513" y="80"/>
                  </a:cubicBezTo>
                  <a:cubicBezTo>
                    <a:pt x="5235" y="26"/>
                    <a:pt x="4940" y="0"/>
                    <a:pt x="46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7"/>
            <p:cNvSpPr/>
            <p:nvPr/>
          </p:nvSpPr>
          <p:spPr>
            <a:xfrm flipH="1">
              <a:off x="2752321" y="2046806"/>
              <a:ext cx="25217" cy="132137"/>
            </a:xfrm>
            <a:custGeom>
              <a:rect b="b" l="l" r="r" t="t"/>
              <a:pathLst>
                <a:path extrusionOk="0" h="2751" w="525">
                  <a:moveTo>
                    <a:pt x="501" y="0"/>
                  </a:moveTo>
                  <a:lnTo>
                    <a:pt x="1" y="1882"/>
                  </a:lnTo>
                  <a:lnTo>
                    <a:pt x="525" y="2751"/>
                  </a:lnTo>
                  <a:lnTo>
                    <a:pt x="501" y="0"/>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7"/>
            <p:cNvSpPr/>
            <p:nvPr/>
          </p:nvSpPr>
          <p:spPr>
            <a:xfrm flipH="1">
              <a:off x="2110081" y="1776865"/>
              <a:ext cx="42365" cy="84681"/>
            </a:xfrm>
            <a:custGeom>
              <a:rect b="b" l="l" r="r" t="t"/>
              <a:pathLst>
                <a:path extrusionOk="0" h="1763" w="882">
                  <a:moveTo>
                    <a:pt x="0" y="1"/>
                  </a:moveTo>
                  <a:lnTo>
                    <a:pt x="0" y="1"/>
                  </a:lnTo>
                  <a:cubicBezTo>
                    <a:pt x="262" y="596"/>
                    <a:pt x="381" y="1144"/>
                    <a:pt x="274" y="1656"/>
                  </a:cubicBezTo>
                  <a:lnTo>
                    <a:pt x="881" y="1763"/>
                  </a:lnTo>
                  <a:cubicBezTo>
                    <a:pt x="881" y="1763"/>
                    <a:pt x="691" y="524"/>
                    <a:pt x="0" y="1"/>
                  </a:cubicBez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7"/>
            <p:cNvSpPr/>
            <p:nvPr/>
          </p:nvSpPr>
          <p:spPr>
            <a:xfrm flipH="1">
              <a:off x="3154350" y="2221211"/>
              <a:ext cx="30357" cy="153320"/>
            </a:xfrm>
            <a:custGeom>
              <a:rect b="b" l="l" r="r" t="t"/>
              <a:pathLst>
                <a:path extrusionOk="0" h="3192" w="632">
                  <a:moveTo>
                    <a:pt x="1" y="1"/>
                  </a:moveTo>
                  <a:lnTo>
                    <a:pt x="84" y="3192"/>
                  </a:lnTo>
                  <a:lnTo>
                    <a:pt x="632" y="46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7"/>
            <p:cNvSpPr/>
            <p:nvPr/>
          </p:nvSpPr>
          <p:spPr>
            <a:xfrm flipH="1">
              <a:off x="3364777" y="1906792"/>
              <a:ext cx="495888" cy="320905"/>
            </a:xfrm>
            <a:custGeom>
              <a:rect b="b" l="l" r="r" t="t"/>
              <a:pathLst>
                <a:path extrusionOk="0" h="6681" w="10324">
                  <a:moveTo>
                    <a:pt x="4889" y="1"/>
                  </a:moveTo>
                  <a:cubicBezTo>
                    <a:pt x="4852" y="1"/>
                    <a:pt x="4826" y="8"/>
                    <a:pt x="4811" y="22"/>
                  </a:cubicBezTo>
                  <a:cubicBezTo>
                    <a:pt x="4263" y="594"/>
                    <a:pt x="6049" y="1784"/>
                    <a:pt x="5680" y="1939"/>
                  </a:cubicBezTo>
                  <a:cubicBezTo>
                    <a:pt x="5657" y="1948"/>
                    <a:pt x="5623" y="1952"/>
                    <a:pt x="5580" y="1952"/>
                  </a:cubicBezTo>
                  <a:cubicBezTo>
                    <a:pt x="4970" y="1952"/>
                    <a:pt x="2453" y="1118"/>
                    <a:pt x="1381" y="1118"/>
                  </a:cubicBezTo>
                  <a:cubicBezTo>
                    <a:pt x="1311" y="1118"/>
                    <a:pt x="1248" y="1122"/>
                    <a:pt x="1191" y="1129"/>
                  </a:cubicBezTo>
                  <a:cubicBezTo>
                    <a:pt x="655" y="1129"/>
                    <a:pt x="370" y="1868"/>
                    <a:pt x="774" y="2153"/>
                  </a:cubicBezTo>
                  <a:cubicBezTo>
                    <a:pt x="250" y="2165"/>
                    <a:pt x="0" y="3189"/>
                    <a:pt x="1060" y="3403"/>
                  </a:cubicBezTo>
                  <a:cubicBezTo>
                    <a:pt x="584" y="3677"/>
                    <a:pt x="715" y="4463"/>
                    <a:pt x="1608" y="4630"/>
                  </a:cubicBezTo>
                  <a:cubicBezTo>
                    <a:pt x="1358" y="4927"/>
                    <a:pt x="1667" y="5487"/>
                    <a:pt x="2715" y="5892"/>
                  </a:cubicBezTo>
                  <a:cubicBezTo>
                    <a:pt x="3814" y="6414"/>
                    <a:pt x="5009" y="6680"/>
                    <a:pt x="6218" y="6680"/>
                  </a:cubicBezTo>
                  <a:cubicBezTo>
                    <a:pt x="6554" y="6680"/>
                    <a:pt x="6891" y="6660"/>
                    <a:pt x="7228" y="6618"/>
                  </a:cubicBezTo>
                  <a:cubicBezTo>
                    <a:pt x="9097" y="6511"/>
                    <a:pt x="10323" y="4785"/>
                    <a:pt x="8787" y="3403"/>
                  </a:cubicBezTo>
                  <a:cubicBezTo>
                    <a:pt x="8185" y="1519"/>
                    <a:pt x="5433" y="1"/>
                    <a:pt x="4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7"/>
            <p:cNvSpPr/>
            <p:nvPr/>
          </p:nvSpPr>
          <p:spPr>
            <a:xfrm flipH="1">
              <a:off x="3677613" y="2010205"/>
              <a:ext cx="145875" cy="39483"/>
            </a:xfrm>
            <a:custGeom>
              <a:rect b="b" l="l" r="r" t="t"/>
              <a:pathLst>
                <a:path extrusionOk="0" h="822" w="3037">
                  <a:moveTo>
                    <a:pt x="0" y="0"/>
                  </a:moveTo>
                  <a:lnTo>
                    <a:pt x="3025" y="822"/>
                  </a:lnTo>
                  <a:lnTo>
                    <a:pt x="3036" y="59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7"/>
            <p:cNvSpPr/>
            <p:nvPr/>
          </p:nvSpPr>
          <p:spPr>
            <a:xfrm flipH="1">
              <a:off x="3675884" y="2070245"/>
              <a:ext cx="133867" cy="37225"/>
            </a:xfrm>
            <a:custGeom>
              <a:rect b="b" l="l" r="r" t="t"/>
              <a:pathLst>
                <a:path extrusionOk="0" h="775" w="2787">
                  <a:moveTo>
                    <a:pt x="0" y="0"/>
                  </a:moveTo>
                  <a:lnTo>
                    <a:pt x="2774" y="774"/>
                  </a:lnTo>
                  <a:lnTo>
                    <a:pt x="2786" y="5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7"/>
            <p:cNvSpPr/>
            <p:nvPr/>
          </p:nvSpPr>
          <p:spPr>
            <a:xfrm flipH="1">
              <a:off x="3666181" y="2129709"/>
              <a:ext cx="118448" cy="34391"/>
            </a:xfrm>
            <a:custGeom>
              <a:rect b="b" l="l" r="r" t="t"/>
              <a:pathLst>
                <a:path extrusionOk="0" h="716" w="2466">
                  <a:moveTo>
                    <a:pt x="1" y="1"/>
                  </a:moveTo>
                  <a:lnTo>
                    <a:pt x="2466" y="715"/>
                  </a:lnTo>
                  <a:lnTo>
                    <a:pt x="2466" y="5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7"/>
            <p:cNvSpPr/>
            <p:nvPr/>
          </p:nvSpPr>
          <p:spPr>
            <a:xfrm flipH="1">
              <a:off x="3452294" y="2211508"/>
              <a:ext cx="80118" cy="27379"/>
            </a:xfrm>
            <a:custGeom>
              <a:rect b="b" l="l" r="r" t="t"/>
              <a:pathLst>
                <a:path extrusionOk="0" h="570" w="1668">
                  <a:moveTo>
                    <a:pt x="1668" y="0"/>
                  </a:moveTo>
                  <a:cubicBezTo>
                    <a:pt x="1264" y="216"/>
                    <a:pt x="815" y="336"/>
                    <a:pt x="363" y="336"/>
                  </a:cubicBezTo>
                  <a:cubicBezTo>
                    <a:pt x="242" y="336"/>
                    <a:pt x="121" y="327"/>
                    <a:pt x="1" y="310"/>
                  </a:cubicBezTo>
                  <a:lnTo>
                    <a:pt x="1" y="310"/>
                  </a:lnTo>
                  <a:lnTo>
                    <a:pt x="227" y="560"/>
                  </a:lnTo>
                  <a:cubicBezTo>
                    <a:pt x="286" y="566"/>
                    <a:pt x="345" y="570"/>
                    <a:pt x="404" y="570"/>
                  </a:cubicBezTo>
                  <a:cubicBezTo>
                    <a:pt x="879" y="570"/>
                    <a:pt x="1339" y="360"/>
                    <a:pt x="16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7"/>
            <p:cNvSpPr/>
            <p:nvPr/>
          </p:nvSpPr>
          <p:spPr>
            <a:xfrm flipH="1">
              <a:off x="1810408" y="1854629"/>
              <a:ext cx="165904" cy="28099"/>
            </a:xfrm>
            <a:custGeom>
              <a:rect b="b" l="l" r="r" t="t"/>
              <a:pathLst>
                <a:path extrusionOk="0" h="585" w="3454">
                  <a:moveTo>
                    <a:pt x="60" y="1"/>
                  </a:moveTo>
                  <a:lnTo>
                    <a:pt x="1" y="441"/>
                  </a:lnTo>
                  <a:lnTo>
                    <a:pt x="3453" y="584"/>
                  </a:lnTo>
                  <a:lnTo>
                    <a:pt x="3453" y="584"/>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7"/>
            <p:cNvSpPr/>
            <p:nvPr/>
          </p:nvSpPr>
          <p:spPr>
            <a:xfrm flipH="1">
              <a:off x="2909002" y="1572728"/>
              <a:ext cx="21759" cy="49762"/>
            </a:xfrm>
            <a:custGeom>
              <a:rect b="b" l="l" r="r" t="t"/>
              <a:pathLst>
                <a:path extrusionOk="0" h="1036" w="453">
                  <a:moveTo>
                    <a:pt x="83" y="0"/>
                  </a:moveTo>
                  <a:lnTo>
                    <a:pt x="0" y="1036"/>
                  </a:lnTo>
                  <a:lnTo>
                    <a:pt x="0" y="1036"/>
                  </a:lnTo>
                  <a:lnTo>
                    <a:pt x="452" y="964"/>
                  </a:lnTo>
                  <a:lnTo>
                    <a:pt x="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7"/>
            <p:cNvSpPr/>
            <p:nvPr/>
          </p:nvSpPr>
          <p:spPr>
            <a:xfrm flipH="1">
              <a:off x="2335399" y="2238935"/>
              <a:ext cx="387814" cy="222535"/>
            </a:xfrm>
            <a:custGeom>
              <a:rect b="b" l="l" r="r" t="t"/>
              <a:pathLst>
                <a:path extrusionOk="0" h="4633" w="8074">
                  <a:moveTo>
                    <a:pt x="1" y="1"/>
                  </a:moveTo>
                  <a:lnTo>
                    <a:pt x="406" y="1025"/>
                  </a:lnTo>
                  <a:cubicBezTo>
                    <a:pt x="1710" y="2999"/>
                    <a:pt x="4279" y="4161"/>
                    <a:pt x="7929" y="4615"/>
                  </a:cubicBezTo>
                  <a:lnTo>
                    <a:pt x="7929" y="4615"/>
                  </a:lnTo>
                  <a:cubicBezTo>
                    <a:pt x="7015" y="4493"/>
                    <a:pt x="2020" y="3671"/>
                    <a:pt x="1" y="1"/>
                  </a:cubicBezTo>
                  <a:close/>
                  <a:moveTo>
                    <a:pt x="7929" y="4615"/>
                  </a:moveTo>
                  <a:cubicBezTo>
                    <a:pt x="8023" y="4627"/>
                    <a:pt x="8073" y="4632"/>
                    <a:pt x="8073" y="4632"/>
                  </a:cubicBezTo>
                  <a:cubicBezTo>
                    <a:pt x="8025" y="4627"/>
                    <a:pt x="7977" y="4621"/>
                    <a:pt x="7929" y="4615"/>
                  </a:cubicBez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7"/>
            <p:cNvSpPr/>
            <p:nvPr/>
          </p:nvSpPr>
          <p:spPr>
            <a:xfrm flipH="1">
              <a:off x="2636225" y="1506924"/>
              <a:ext cx="287715" cy="145875"/>
            </a:xfrm>
            <a:custGeom>
              <a:rect b="b" l="l" r="r" t="t"/>
              <a:pathLst>
                <a:path extrusionOk="0" h="3037" w="5990">
                  <a:moveTo>
                    <a:pt x="5990" y="1"/>
                  </a:moveTo>
                  <a:lnTo>
                    <a:pt x="5585" y="60"/>
                  </a:lnTo>
                  <a:cubicBezTo>
                    <a:pt x="4644" y="1299"/>
                    <a:pt x="3168" y="1894"/>
                    <a:pt x="406" y="2608"/>
                  </a:cubicBezTo>
                  <a:lnTo>
                    <a:pt x="1" y="3037"/>
                  </a:lnTo>
                  <a:cubicBezTo>
                    <a:pt x="2001" y="2692"/>
                    <a:pt x="5466" y="1763"/>
                    <a:pt x="5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37"/>
          <p:cNvGrpSpPr/>
          <p:nvPr/>
        </p:nvGrpSpPr>
        <p:grpSpPr>
          <a:xfrm>
            <a:off x="2847333" y="4087872"/>
            <a:ext cx="339110" cy="321655"/>
            <a:chOff x="532200" y="1217125"/>
            <a:chExt cx="2441400" cy="2317400"/>
          </a:xfrm>
        </p:grpSpPr>
        <p:sp>
          <p:nvSpPr>
            <p:cNvPr id="4645" name="Google Shape;4645;p37"/>
            <p:cNvSpPr/>
            <p:nvPr/>
          </p:nvSpPr>
          <p:spPr>
            <a:xfrm>
              <a:off x="669125" y="1230650"/>
              <a:ext cx="2290175" cy="2290475"/>
            </a:xfrm>
            <a:custGeom>
              <a:rect b="b" l="l" r="r" t="t"/>
              <a:pathLst>
                <a:path extrusionOk="0" h="91619" w="91607">
                  <a:moveTo>
                    <a:pt x="45804" y="0"/>
                  </a:moveTo>
                  <a:cubicBezTo>
                    <a:pt x="20503" y="0"/>
                    <a:pt x="0" y="20514"/>
                    <a:pt x="0" y="45815"/>
                  </a:cubicBezTo>
                  <a:cubicBezTo>
                    <a:pt x="0" y="71116"/>
                    <a:pt x="20503" y="91618"/>
                    <a:pt x="45804" y="91618"/>
                  </a:cubicBezTo>
                  <a:cubicBezTo>
                    <a:pt x="71104" y="91618"/>
                    <a:pt x="91607" y="71116"/>
                    <a:pt x="91607" y="45815"/>
                  </a:cubicBezTo>
                  <a:cubicBezTo>
                    <a:pt x="91607" y="20514"/>
                    <a:pt x="71104" y="0"/>
                    <a:pt x="45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7"/>
            <p:cNvSpPr/>
            <p:nvPr/>
          </p:nvSpPr>
          <p:spPr>
            <a:xfrm>
              <a:off x="532200" y="1217125"/>
              <a:ext cx="2441400" cy="2317400"/>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grpSp>
        <p:nvGrpSpPr>
          <p:cNvPr id="4651" name="Google Shape;4651;p38"/>
          <p:cNvGrpSpPr/>
          <p:nvPr/>
        </p:nvGrpSpPr>
        <p:grpSpPr>
          <a:xfrm>
            <a:off x="1760202" y="1028611"/>
            <a:ext cx="1749241" cy="3325199"/>
            <a:chOff x="4539786" y="1297320"/>
            <a:chExt cx="1865459" cy="3188722"/>
          </a:xfrm>
        </p:grpSpPr>
        <p:sp>
          <p:nvSpPr>
            <p:cNvPr id="4652" name="Google Shape;4652;p38"/>
            <p:cNvSpPr/>
            <p:nvPr/>
          </p:nvSpPr>
          <p:spPr>
            <a:xfrm flipH="1">
              <a:off x="4698667" y="4349869"/>
              <a:ext cx="1288117" cy="136173"/>
            </a:xfrm>
            <a:custGeom>
              <a:rect b="b" l="l" r="r" t="t"/>
              <a:pathLst>
                <a:path extrusionOk="0" h="3513" w="33231">
                  <a:moveTo>
                    <a:pt x="16621" y="0"/>
                  </a:moveTo>
                  <a:cubicBezTo>
                    <a:pt x="7442" y="0"/>
                    <a:pt x="0" y="786"/>
                    <a:pt x="0" y="1763"/>
                  </a:cubicBezTo>
                  <a:cubicBezTo>
                    <a:pt x="0" y="2727"/>
                    <a:pt x="7442" y="3513"/>
                    <a:pt x="16621" y="3513"/>
                  </a:cubicBezTo>
                  <a:cubicBezTo>
                    <a:pt x="25801" y="3513"/>
                    <a:pt x="33231" y="2727"/>
                    <a:pt x="33231" y="1763"/>
                  </a:cubicBezTo>
                  <a:cubicBezTo>
                    <a:pt x="33231" y="786"/>
                    <a:pt x="25801" y="0"/>
                    <a:pt x="166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8"/>
            <p:cNvSpPr/>
            <p:nvPr/>
          </p:nvSpPr>
          <p:spPr>
            <a:xfrm flipH="1">
              <a:off x="4625820" y="2191296"/>
              <a:ext cx="229745" cy="289750"/>
            </a:xfrm>
            <a:custGeom>
              <a:rect b="b" l="l" r="r" t="t"/>
              <a:pathLst>
                <a:path extrusionOk="0" h="7475" w="5927">
                  <a:moveTo>
                    <a:pt x="1965" y="0"/>
                  </a:moveTo>
                  <a:lnTo>
                    <a:pt x="1072" y="1262"/>
                  </a:lnTo>
                  <a:lnTo>
                    <a:pt x="1" y="6191"/>
                  </a:lnTo>
                  <a:lnTo>
                    <a:pt x="1441" y="7430"/>
                  </a:lnTo>
                  <a:cubicBezTo>
                    <a:pt x="1562" y="7460"/>
                    <a:pt x="1681" y="7475"/>
                    <a:pt x="1798" y="7475"/>
                  </a:cubicBezTo>
                  <a:cubicBezTo>
                    <a:pt x="4271" y="7475"/>
                    <a:pt x="5926" y="921"/>
                    <a:pt x="4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8"/>
            <p:cNvSpPr/>
            <p:nvPr/>
          </p:nvSpPr>
          <p:spPr>
            <a:xfrm flipH="1">
              <a:off x="5580622" y="1738028"/>
              <a:ext cx="221605" cy="283897"/>
            </a:xfrm>
            <a:custGeom>
              <a:rect b="b" l="l" r="r" t="t"/>
              <a:pathLst>
                <a:path extrusionOk="0" h="7324" w="5717">
                  <a:moveTo>
                    <a:pt x="4647" y="1"/>
                  </a:moveTo>
                  <a:cubicBezTo>
                    <a:pt x="3433" y="1"/>
                    <a:pt x="0" y="6158"/>
                    <a:pt x="919" y="6669"/>
                  </a:cubicBezTo>
                  <a:lnTo>
                    <a:pt x="2764" y="7323"/>
                  </a:lnTo>
                  <a:cubicBezTo>
                    <a:pt x="2764" y="7323"/>
                    <a:pt x="5717" y="5252"/>
                    <a:pt x="5717" y="5168"/>
                  </a:cubicBezTo>
                  <a:lnTo>
                    <a:pt x="5717" y="2192"/>
                  </a:lnTo>
                  <a:lnTo>
                    <a:pt x="4812" y="49"/>
                  </a:lnTo>
                  <a:cubicBezTo>
                    <a:pt x="4763" y="16"/>
                    <a:pt x="4708" y="1"/>
                    <a:pt x="4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8"/>
            <p:cNvSpPr/>
            <p:nvPr/>
          </p:nvSpPr>
          <p:spPr>
            <a:xfrm flipH="1">
              <a:off x="4959388" y="3423099"/>
              <a:ext cx="271880" cy="814710"/>
            </a:xfrm>
            <a:custGeom>
              <a:rect b="b" l="l" r="r" t="t"/>
              <a:pathLst>
                <a:path extrusionOk="0" h="21018" w="7014">
                  <a:moveTo>
                    <a:pt x="1" y="1"/>
                  </a:moveTo>
                  <a:cubicBezTo>
                    <a:pt x="60" y="1858"/>
                    <a:pt x="370" y="3704"/>
                    <a:pt x="953" y="5466"/>
                  </a:cubicBezTo>
                  <a:cubicBezTo>
                    <a:pt x="620" y="10466"/>
                    <a:pt x="1453" y="15491"/>
                    <a:pt x="2965" y="20539"/>
                  </a:cubicBezTo>
                  <a:cubicBezTo>
                    <a:pt x="3541" y="20867"/>
                    <a:pt x="4190" y="21017"/>
                    <a:pt x="4735" y="21017"/>
                  </a:cubicBezTo>
                  <a:cubicBezTo>
                    <a:pt x="5318" y="21017"/>
                    <a:pt x="5783" y="20846"/>
                    <a:pt x="5918" y="20539"/>
                  </a:cubicBezTo>
                  <a:cubicBezTo>
                    <a:pt x="6502" y="14479"/>
                    <a:pt x="7014" y="8538"/>
                    <a:pt x="5549" y="5144"/>
                  </a:cubicBezTo>
                  <a:cubicBezTo>
                    <a:pt x="5799" y="3525"/>
                    <a:pt x="5930" y="1882"/>
                    <a:pt x="5930" y="251"/>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8"/>
            <p:cNvSpPr/>
            <p:nvPr/>
          </p:nvSpPr>
          <p:spPr>
            <a:xfrm flipH="1">
              <a:off x="4783093" y="4219273"/>
              <a:ext cx="361383" cy="215481"/>
            </a:xfrm>
            <a:custGeom>
              <a:rect b="b" l="l" r="r" t="t"/>
              <a:pathLst>
                <a:path extrusionOk="0" h="5559" w="9323">
                  <a:moveTo>
                    <a:pt x="715" y="0"/>
                  </a:moveTo>
                  <a:cubicBezTo>
                    <a:pt x="715" y="0"/>
                    <a:pt x="0" y="2524"/>
                    <a:pt x="345" y="3369"/>
                  </a:cubicBezTo>
                  <a:cubicBezTo>
                    <a:pt x="656" y="4118"/>
                    <a:pt x="5223" y="5559"/>
                    <a:pt x="7245" y="5559"/>
                  </a:cubicBezTo>
                  <a:cubicBezTo>
                    <a:pt x="7473" y="5559"/>
                    <a:pt x="7669" y="5541"/>
                    <a:pt x="7823" y="5501"/>
                  </a:cubicBezTo>
                  <a:cubicBezTo>
                    <a:pt x="9323" y="5108"/>
                    <a:pt x="8787" y="3941"/>
                    <a:pt x="7370" y="3000"/>
                  </a:cubicBezTo>
                  <a:cubicBezTo>
                    <a:pt x="5953" y="2048"/>
                    <a:pt x="3679" y="0"/>
                    <a:pt x="3679" y="0"/>
                  </a:cubicBezTo>
                  <a:cubicBezTo>
                    <a:pt x="3497" y="199"/>
                    <a:pt x="3157" y="295"/>
                    <a:pt x="2670" y="295"/>
                  </a:cubicBezTo>
                  <a:cubicBezTo>
                    <a:pt x="2169" y="295"/>
                    <a:pt x="1512" y="193"/>
                    <a:pt x="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8"/>
            <p:cNvSpPr/>
            <p:nvPr/>
          </p:nvSpPr>
          <p:spPr>
            <a:xfrm flipH="1">
              <a:off x="5370602" y="3423099"/>
              <a:ext cx="312038" cy="814710"/>
            </a:xfrm>
            <a:custGeom>
              <a:rect b="b" l="l" r="r" t="t"/>
              <a:pathLst>
                <a:path extrusionOk="0" h="21018" w="8050">
                  <a:moveTo>
                    <a:pt x="8049" y="1"/>
                  </a:moveTo>
                  <a:lnTo>
                    <a:pt x="1525" y="310"/>
                  </a:lnTo>
                  <a:lnTo>
                    <a:pt x="1453" y="5144"/>
                  </a:lnTo>
                  <a:cubicBezTo>
                    <a:pt x="1" y="8538"/>
                    <a:pt x="501" y="14479"/>
                    <a:pt x="1084" y="20539"/>
                  </a:cubicBezTo>
                  <a:cubicBezTo>
                    <a:pt x="1219" y="20846"/>
                    <a:pt x="1688" y="21017"/>
                    <a:pt x="2273" y="21017"/>
                  </a:cubicBezTo>
                  <a:cubicBezTo>
                    <a:pt x="2822" y="21017"/>
                    <a:pt x="3473" y="20867"/>
                    <a:pt x="4049" y="20539"/>
                  </a:cubicBezTo>
                  <a:cubicBezTo>
                    <a:pt x="5549" y="15491"/>
                    <a:pt x="6335" y="10776"/>
                    <a:pt x="6013" y="5787"/>
                  </a:cubicBezTo>
                  <a:cubicBezTo>
                    <a:pt x="7049" y="4001"/>
                    <a:pt x="7740" y="2037"/>
                    <a:pt x="8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8"/>
            <p:cNvSpPr/>
            <p:nvPr/>
          </p:nvSpPr>
          <p:spPr>
            <a:xfrm flipH="1">
              <a:off x="4967217" y="3708790"/>
              <a:ext cx="231257" cy="529031"/>
            </a:xfrm>
            <a:custGeom>
              <a:rect b="b" l="l" r="r" t="t"/>
              <a:pathLst>
                <a:path extrusionOk="0" h="13648" w="5966">
                  <a:moveTo>
                    <a:pt x="24" y="1"/>
                  </a:moveTo>
                  <a:lnTo>
                    <a:pt x="24" y="1"/>
                  </a:lnTo>
                  <a:cubicBezTo>
                    <a:pt x="0" y="4370"/>
                    <a:pt x="798" y="8764"/>
                    <a:pt x="2108" y="13169"/>
                  </a:cubicBezTo>
                  <a:cubicBezTo>
                    <a:pt x="2689" y="13497"/>
                    <a:pt x="3341" y="13647"/>
                    <a:pt x="3888" y="13647"/>
                  </a:cubicBezTo>
                  <a:cubicBezTo>
                    <a:pt x="4472" y="13647"/>
                    <a:pt x="4937" y="13476"/>
                    <a:pt x="5072" y="13169"/>
                  </a:cubicBezTo>
                  <a:cubicBezTo>
                    <a:pt x="5548" y="8276"/>
                    <a:pt x="5965" y="3465"/>
                    <a:pt x="5334" y="1"/>
                  </a:cubicBezTo>
                  <a:lnTo>
                    <a:pt x="5334" y="1"/>
                  </a:lnTo>
                  <a:cubicBezTo>
                    <a:pt x="4957" y="203"/>
                    <a:pt x="4210" y="378"/>
                    <a:pt x="3122" y="378"/>
                  </a:cubicBezTo>
                  <a:cubicBezTo>
                    <a:pt x="2286" y="378"/>
                    <a:pt x="1250" y="275"/>
                    <a:pt x="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8"/>
            <p:cNvSpPr/>
            <p:nvPr/>
          </p:nvSpPr>
          <p:spPr>
            <a:xfrm flipH="1">
              <a:off x="4983381" y="3741584"/>
              <a:ext cx="213736" cy="43026"/>
            </a:xfrm>
            <a:custGeom>
              <a:rect b="b" l="l" r="r" t="t"/>
              <a:pathLst>
                <a:path extrusionOk="0" h="1110" w="5514">
                  <a:moveTo>
                    <a:pt x="1" y="0"/>
                  </a:moveTo>
                  <a:lnTo>
                    <a:pt x="1" y="0"/>
                  </a:lnTo>
                  <a:cubicBezTo>
                    <a:pt x="13" y="250"/>
                    <a:pt x="13" y="500"/>
                    <a:pt x="25" y="762"/>
                  </a:cubicBezTo>
                  <a:cubicBezTo>
                    <a:pt x="1235" y="1012"/>
                    <a:pt x="2272" y="1109"/>
                    <a:pt x="3124" y="1109"/>
                  </a:cubicBezTo>
                  <a:cubicBezTo>
                    <a:pt x="4258" y="1109"/>
                    <a:pt x="5065" y="937"/>
                    <a:pt x="5513" y="726"/>
                  </a:cubicBezTo>
                  <a:cubicBezTo>
                    <a:pt x="5490" y="500"/>
                    <a:pt x="5466" y="262"/>
                    <a:pt x="5430" y="36"/>
                  </a:cubicBezTo>
                  <a:cubicBezTo>
                    <a:pt x="4931" y="213"/>
                    <a:pt x="4176" y="336"/>
                    <a:pt x="3182" y="336"/>
                  </a:cubicBezTo>
                  <a:cubicBezTo>
                    <a:pt x="2304" y="336"/>
                    <a:pt x="1240" y="24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8"/>
            <p:cNvSpPr/>
            <p:nvPr/>
          </p:nvSpPr>
          <p:spPr>
            <a:xfrm flipH="1">
              <a:off x="5443979" y="3708790"/>
              <a:ext cx="231257" cy="529031"/>
            </a:xfrm>
            <a:custGeom>
              <a:rect b="b" l="l" r="r" t="t"/>
              <a:pathLst>
                <a:path extrusionOk="0" h="13648" w="5966">
                  <a:moveTo>
                    <a:pt x="5882" y="1"/>
                  </a:moveTo>
                  <a:lnTo>
                    <a:pt x="5882" y="1"/>
                  </a:lnTo>
                  <a:cubicBezTo>
                    <a:pt x="4790" y="238"/>
                    <a:pt x="3723" y="416"/>
                    <a:pt x="2754" y="416"/>
                  </a:cubicBezTo>
                  <a:cubicBezTo>
                    <a:pt x="1970" y="416"/>
                    <a:pt x="1249" y="299"/>
                    <a:pt x="631" y="1"/>
                  </a:cubicBezTo>
                  <a:lnTo>
                    <a:pt x="631" y="1"/>
                  </a:lnTo>
                  <a:cubicBezTo>
                    <a:pt x="0" y="3465"/>
                    <a:pt x="429" y="8276"/>
                    <a:pt x="893" y="13169"/>
                  </a:cubicBezTo>
                  <a:cubicBezTo>
                    <a:pt x="1028" y="13476"/>
                    <a:pt x="1497" y="13647"/>
                    <a:pt x="2082" y="13647"/>
                  </a:cubicBezTo>
                  <a:cubicBezTo>
                    <a:pt x="2631" y="13647"/>
                    <a:pt x="3282" y="13497"/>
                    <a:pt x="3858" y="13169"/>
                  </a:cubicBezTo>
                  <a:cubicBezTo>
                    <a:pt x="5203" y="8657"/>
                    <a:pt x="5965" y="4418"/>
                    <a:pt x="5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8"/>
            <p:cNvSpPr/>
            <p:nvPr/>
          </p:nvSpPr>
          <p:spPr>
            <a:xfrm flipH="1">
              <a:off x="5497557" y="4219273"/>
              <a:ext cx="361848" cy="215481"/>
            </a:xfrm>
            <a:custGeom>
              <a:rect b="b" l="l" r="r" t="t"/>
              <a:pathLst>
                <a:path extrusionOk="0" h="5559" w="9335">
                  <a:moveTo>
                    <a:pt x="5644" y="0"/>
                  </a:moveTo>
                  <a:cubicBezTo>
                    <a:pt x="5644" y="0"/>
                    <a:pt x="3370" y="2048"/>
                    <a:pt x="1953" y="3000"/>
                  </a:cubicBezTo>
                  <a:cubicBezTo>
                    <a:pt x="536" y="3941"/>
                    <a:pt x="0" y="5108"/>
                    <a:pt x="1513" y="5501"/>
                  </a:cubicBezTo>
                  <a:cubicBezTo>
                    <a:pt x="1665" y="5541"/>
                    <a:pt x="1860" y="5559"/>
                    <a:pt x="2087" y="5559"/>
                  </a:cubicBezTo>
                  <a:cubicBezTo>
                    <a:pt x="4100" y="5559"/>
                    <a:pt x="8668" y="4118"/>
                    <a:pt x="8978" y="3369"/>
                  </a:cubicBezTo>
                  <a:cubicBezTo>
                    <a:pt x="9335" y="2524"/>
                    <a:pt x="8609" y="0"/>
                    <a:pt x="8609" y="0"/>
                  </a:cubicBezTo>
                  <a:cubicBezTo>
                    <a:pt x="7811" y="193"/>
                    <a:pt x="7154" y="295"/>
                    <a:pt x="6653" y="295"/>
                  </a:cubicBezTo>
                  <a:cubicBezTo>
                    <a:pt x="6166" y="295"/>
                    <a:pt x="5826" y="199"/>
                    <a:pt x="56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8"/>
            <p:cNvSpPr/>
            <p:nvPr/>
          </p:nvSpPr>
          <p:spPr>
            <a:xfrm flipH="1">
              <a:off x="5601418" y="1446368"/>
              <a:ext cx="614308" cy="523836"/>
            </a:xfrm>
            <a:custGeom>
              <a:rect b="b" l="l" r="r" t="t"/>
              <a:pathLst>
                <a:path extrusionOk="0" h="13514" w="15848">
                  <a:moveTo>
                    <a:pt x="1882" y="0"/>
                  </a:moveTo>
                  <a:lnTo>
                    <a:pt x="1" y="2965"/>
                  </a:lnTo>
                  <a:lnTo>
                    <a:pt x="13681" y="13514"/>
                  </a:lnTo>
                  <a:lnTo>
                    <a:pt x="15848" y="8156"/>
                  </a:lnTo>
                  <a:lnTo>
                    <a:pt x="1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8"/>
            <p:cNvSpPr/>
            <p:nvPr/>
          </p:nvSpPr>
          <p:spPr>
            <a:xfrm flipH="1">
              <a:off x="6092780" y="1297320"/>
              <a:ext cx="312465" cy="266880"/>
            </a:xfrm>
            <a:custGeom>
              <a:rect b="b" l="l" r="r" t="t"/>
              <a:pathLst>
                <a:path extrusionOk="0" h="6885" w="8061">
                  <a:moveTo>
                    <a:pt x="1303" y="0"/>
                  </a:moveTo>
                  <a:cubicBezTo>
                    <a:pt x="931" y="0"/>
                    <a:pt x="641" y="381"/>
                    <a:pt x="865" y="666"/>
                  </a:cubicBezTo>
                  <a:cubicBezTo>
                    <a:pt x="825" y="653"/>
                    <a:pt x="784" y="647"/>
                    <a:pt x="743" y="647"/>
                  </a:cubicBezTo>
                  <a:cubicBezTo>
                    <a:pt x="344" y="647"/>
                    <a:pt x="1" y="1247"/>
                    <a:pt x="746" y="1690"/>
                  </a:cubicBezTo>
                  <a:cubicBezTo>
                    <a:pt x="270" y="1762"/>
                    <a:pt x="163" y="2381"/>
                    <a:pt x="865" y="2786"/>
                  </a:cubicBezTo>
                  <a:cubicBezTo>
                    <a:pt x="544" y="2833"/>
                    <a:pt x="377" y="3191"/>
                    <a:pt x="1032" y="3869"/>
                  </a:cubicBezTo>
                  <a:cubicBezTo>
                    <a:pt x="1663" y="4679"/>
                    <a:pt x="3259" y="6298"/>
                    <a:pt x="4783" y="6774"/>
                  </a:cubicBezTo>
                  <a:cubicBezTo>
                    <a:pt x="5061" y="6850"/>
                    <a:pt x="5324" y="6885"/>
                    <a:pt x="5568" y="6885"/>
                  </a:cubicBezTo>
                  <a:cubicBezTo>
                    <a:pt x="7250" y="6885"/>
                    <a:pt x="8060" y="5243"/>
                    <a:pt x="6938" y="3964"/>
                  </a:cubicBezTo>
                  <a:cubicBezTo>
                    <a:pt x="6903" y="2592"/>
                    <a:pt x="5675" y="425"/>
                    <a:pt x="5374" y="425"/>
                  </a:cubicBezTo>
                  <a:cubicBezTo>
                    <a:pt x="5367" y="425"/>
                    <a:pt x="5360" y="426"/>
                    <a:pt x="5354" y="428"/>
                  </a:cubicBezTo>
                  <a:cubicBezTo>
                    <a:pt x="4735" y="678"/>
                    <a:pt x="5366" y="2024"/>
                    <a:pt x="5021" y="2024"/>
                  </a:cubicBezTo>
                  <a:cubicBezTo>
                    <a:pt x="4675" y="2024"/>
                    <a:pt x="2354" y="238"/>
                    <a:pt x="1497" y="35"/>
                  </a:cubicBezTo>
                  <a:cubicBezTo>
                    <a:pt x="1431" y="11"/>
                    <a:pt x="1366" y="0"/>
                    <a:pt x="1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8"/>
            <p:cNvSpPr/>
            <p:nvPr/>
          </p:nvSpPr>
          <p:spPr>
            <a:xfrm flipH="1">
              <a:off x="6207819" y="1370662"/>
              <a:ext cx="34654" cy="93263"/>
            </a:xfrm>
            <a:custGeom>
              <a:rect b="b" l="l" r="r" t="t"/>
              <a:pathLst>
                <a:path extrusionOk="0" h="2406" w="894">
                  <a:moveTo>
                    <a:pt x="512" y="1"/>
                  </a:moveTo>
                  <a:cubicBezTo>
                    <a:pt x="0" y="834"/>
                    <a:pt x="238" y="1608"/>
                    <a:pt x="762" y="2406"/>
                  </a:cubicBezTo>
                  <a:cubicBezTo>
                    <a:pt x="36" y="882"/>
                    <a:pt x="893" y="96"/>
                    <a:pt x="893" y="96"/>
                  </a:cubicBezTo>
                  <a:lnTo>
                    <a:pt x="893" y="96"/>
                  </a:lnTo>
                  <a:cubicBezTo>
                    <a:pt x="871" y="105"/>
                    <a:pt x="848" y="114"/>
                    <a:pt x="815" y="114"/>
                  </a:cubicBezTo>
                  <a:cubicBezTo>
                    <a:pt x="760" y="114"/>
                    <a:pt x="675" y="90"/>
                    <a:pt x="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8"/>
            <p:cNvSpPr/>
            <p:nvPr/>
          </p:nvSpPr>
          <p:spPr>
            <a:xfrm flipH="1">
              <a:off x="6280311" y="1323137"/>
              <a:ext cx="91402" cy="60508"/>
            </a:xfrm>
            <a:custGeom>
              <a:rect b="b" l="l" r="r" t="t"/>
              <a:pathLst>
                <a:path extrusionOk="0" h="1561" w="2358">
                  <a:moveTo>
                    <a:pt x="0" y="0"/>
                  </a:moveTo>
                  <a:lnTo>
                    <a:pt x="2298" y="1560"/>
                  </a:lnTo>
                  <a:lnTo>
                    <a:pt x="2358" y="138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8"/>
            <p:cNvSpPr/>
            <p:nvPr/>
          </p:nvSpPr>
          <p:spPr>
            <a:xfrm flipH="1">
              <a:off x="6292289" y="1362831"/>
              <a:ext cx="84037" cy="55896"/>
            </a:xfrm>
            <a:custGeom>
              <a:rect b="b" l="l" r="r" t="t"/>
              <a:pathLst>
                <a:path extrusionOk="0" h="1442" w="2168">
                  <a:moveTo>
                    <a:pt x="0" y="0"/>
                  </a:moveTo>
                  <a:lnTo>
                    <a:pt x="2108" y="1441"/>
                  </a:lnTo>
                  <a:lnTo>
                    <a:pt x="2167" y="12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8"/>
            <p:cNvSpPr/>
            <p:nvPr/>
          </p:nvSpPr>
          <p:spPr>
            <a:xfrm flipH="1">
              <a:off x="6298297" y="1405278"/>
              <a:ext cx="74346" cy="50352"/>
            </a:xfrm>
            <a:custGeom>
              <a:rect b="b" l="l" r="r" t="t"/>
              <a:pathLst>
                <a:path extrusionOk="0" h="1299" w="1918">
                  <a:moveTo>
                    <a:pt x="1" y="1"/>
                  </a:moveTo>
                  <a:lnTo>
                    <a:pt x="1870" y="1299"/>
                  </a:lnTo>
                  <a:lnTo>
                    <a:pt x="1918" y="11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8"/>
            <p:cNvSpPr/>
            <p:nvPr/>
          </p:nvSpPr>
          <p:spPr>
            <a:xfrm flipH="1">
              <a:off x="6267362" y="1357288"/>
              <a:ext cx="44344" cy="126947"/>
            </a:xfrm>
            <a:custGeom>
              <a:rect b="b" l="l" r="r" t="t"/>
              <a:pathLst>
                <a:path extrusionOk="0" h="3275" w="1144">
                  <a:moveTo>
                    <a:pt x="1143" y="1"/>
                  </a:moveTo>
                  <a:lnTo>
                    <a:pt x="1143" y="1"/>
                  </a:lnTo>
                  <a:cubicBezTo>
                    <a:pt x="465" y="596"/>
                    <a:pt x="0" y="2406"/>
                    <a:pt x="405" y="3275"/>
                  </a:cubicBezTo>
                  <a:cubicBezTo>
                    <a:pt x="203" y="2203"/>
                    <a:pt x="679" y="643"/>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8"/>
            <p:cNvSpPr/>
            <p:nvPr/>
          </p:nvSpPr>
          <p:spPr>
            <a:xfrm flipH="1">
              <a:off x="6167660" y="1558977"/>
              <a:ext cx="49422" cy="17133"/>
            </a:xfrm>
            <a:custGeom>
              <a:rect b="b" l="l" r="r" t="t"/>
              <a:pathLst>
                <a:path extrusionOk="0" h="442" w="1275">
                  <a:moveTo>
                    <a:pt x="1274" y="1"/>
                  </a:moveTo>
                  <a:lnTo>
                    <a:pt x="1274" y="1"/>
                  </a:lnTo>
                  <a:cubicBezTo>
                    <a:pt x="1051" y="73"/>
                    <a:pt x="818" y="109"/>
                    <a:pt x="582" y="109"/>
                  </a:cubicBezTo>
                  <a:cubicBezTo>
                    <a:pt x="388" y="109"/>
                    <a:pt x="193" y="84"/>
                    <a:pt x="0" y="36"/>
                  </a:cubicBezTo>
                  <a:lnTo>
                    <a:pt x="0" y="36"/>
                  </a:lnTo>
                  <a:lnTo>
                    <a:pt x="464" y="441"/>
                  </a:lnTo>
                  <a:cubicBezTo>
                    <a:pt x="762" y="358"/>
                    <a:pt x="1048" y="203"/>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8"/>
            <p:cNvSpPr/>
            <p:nvPr/>
          </p:nvSpPr>
          <p:spPr>
            <a:xfrm flipH="1">
              <a:off x="4933552" y="2886334"/>
              <a:ext cx="708462" cy="615510"/>
            </a:xfrm>
            <a:custGeom>
              <a:rect b="b" l="l" r="r" t="t"/>
              <a:pathLst>
                <a:path extrusionOk="0" h="15879" w="18277">
                  <a:moveTo>
                    <a:pt x="2143" y="1"/>
                  </a:moveTo>
                  <a:cubicBezTo>
                    <a:pt x="405" y="5013"/>
                    <a:pt x="131" y="9931"/>
                    <a:pt x="0" y="14729"/>
                  </a:cubicBezTo>
                  <a:cubicBezTo>
                    <a:pt x="1737" y="15413"/>
                    <a:pt x="3554" y="15698"/>
                    <a:pt x="5425" y="15698"/>
                  </a:cubicBezTo>
                  <a:cubicBezTo>
                    <a:pt x="6157" y="15698"/>
                    <a:pt x="6897" y="15655"/>
                    <a:pt x="7644" y="15574"/>
                  </a:cubicBezTo>
                  <a:lnTo>
                    <a:pt x="8835" y="10800"/>
                  </a:lnTo>
                  <a:lnTo>
                    <a:pt x="9299" y="15693"/>
                  </a:lnTo>
                  <a:cubicBezTo>
                    <a:pt x="10283" y="15825"/>
                    <a:pt x="11241" y="15879"/>
                    <a:pt x="12183" y="15879"/>
                  </a:cubicBezTo>
                  <a:cubicBezTo>
                    <a:pt x="14054" y="15879"/>
                    <a:pt x="15863" y="15665"/>
                    <a:pt x="17693" y="15419"/>
                  </a:cubicBezTo>
                  <a:cubicBezTo>
                    <a:pt x="17943" y="10633"/>
                    <a:pt x="18276" y="5799"/>
                    <a:pt x="17133" y="1680"/>
                  </a:cubicBezTo>
                  <a:lnTo>
                    <a:pt x="2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8"/>
            <p:cNvSpPr/>
            <p:nvPr/>
          </p:nvSpPr>
          <p:spPr>
            <a:xfrm flipH="1">
              <a:off x="4966342" y="2885869"/>
              <a:ext cx="594927" cy="115008"/>
            </a:xfrm>
            <a:custGeom>
              <a:rect b="b" l="l" r="r" t="t"/>
              <a:pathLst>
                <a:path extrusionOk="0" h="2967" w="15348">
                  <a:moveTo>
                    <a:pt x="60" y="1"/>
                  </a:moveTo>
                  <a:lnTo>
                    <a:pt x="1" y="180"/>
                  </a:lnTo>
                  <a:cubicBezTo>
                    <a:pt x="5999" y="2856"/>
                    <a:pt x="13912" y="2966"/>
                    <a:pt x="15175" y="2966"/>
                  </a:cubicBezTo>
                  <a:cubicBezTo>
                    <a:pt x="15288" y="2966"/>
                    <a:pt x="15348" y="2966"/>
                    <a:pt x="15348" y="2966"/>
                  </a:cubicBezTo>
                  <a:cubicBezTo>
                    <a:pt x="15265" y="2537"/>
                    <a:pt x="15169" y="2108"/>
                    <a:pt x="15050" y="1692"/>
                  </a:cubicBezTo>
                  <a:lnTo>
                    <a:pt x="60" y="1"/>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8"/>
            <p:cNvSpPr/>
            <p:nvPr/>
          </p:nvSpPr>
          <p:spPr>
            <a:xfrm flipH="1">
              <a:off x="4920650" y="1739889"/>
              <a:ext cx="846457" cy="1222182"/>
            </a:xfrm>
            <a:custGeom>
              <a:rect b="b" l="l" r="r" t="t"/>
              <a:pathLst>
                <a:path extrusionOk="0" h="31530" w="21837">
                  <a:moveTo>
                    <a:pt x="3894" y="1"/>
                  </a:moveTo>
                  <a:lnTo>
                    <a:pt x="3894" y="1"/>
                  </a:lnTo>
                  <a:cubicBezTo>
                    <a:pt x="4442" y="1287"/>
                    <a:pt x="2156" y="6228"/>
                    <a:pt x="1" y="6621"/>
                  </a:cubicBezTo>
                  <a:lnTo>
                    <a:pt x="4787" y="11157"/>
                  </a:lnTo>
                  <a:cubicBezTo>
                    <a:pt x="4787" y="11157"/>
                    <a:pt x="5097" y="16134"/>
                    <a:pt x="5061" y="18086"/>
                  </a:cubicBezTo>
                  <a:cubicBezTo>
                    <a:pt x="5037" y="20027"/>
                    <a:pt x="3156" y="28778"/>
                    <a:pt x="3156" y="28778"/>
                  </a:cubicBezTo>
                  <a:cubicBezTo>
                    <a:pt x="7914" y="30618"/>
                    <a:pt x="12684" y="31529"/>
                    <a:pt x="16742" y="31529"/>
                  </a:cubicBezTo>
                  <a:cubicBezTo>
                    <a:pt x="18330" y="31529"/>
                    <a:pt x="19808" y="31390"/>
                    <a:pt x="21134" y="31112"/>
                  </a:cubicBezTo>
                  <a:cubicBezTo>
                    <a:pt x="21134" y="31112"/>
                    <a:pt x="21837" y="7585"/>
                    <a:pt x="21218" y="6561"/>
                  </a:cubicBezTo>
                  <a:cubicBezTo>
                    <a:pt x="20598" y="5525"/>
                    <a:pt x="16407" y="4704"/>
                    <a:pt x="16407" y="4704"/>
                  </a:cubicBezTo>
                  <a:lnTo>
                    <a:pt x="10669" y="3596"/>
                  </a:lnTo>
                  <a:lnTo>
                    <a:pt x="3894" y="1"/>
                  </a:ln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8"/>
            <p:cNvSpPr/>
            <p:nvPr/>
          </p:nvSpPr>
          <p:spPr>
            <a:xfrm flipH="1">
              <a:off x="5017993" y="3638201"/>
              <a:ext cx="113574" cy="31359"/>
            </a:xfrm>
            <a:custGeom>
              <a:rect b="b" l="l" r="r" t="t"/>
              <a:pathLst>
                <a:path extrusionOk="0" h="809" w="2930">
                  <a:moveTo>
                    <a:pt x="1" y="0"/>
                  </a:moveTo>
                  <a:lnTo>
                    <a:pt x="1" y="0"/>
                  </a:lnTo>
                  <a:cubicBezTo>
                    <a:pt x="532" y="543"/>
                    <a:pt x="1145" y="808"/>
                    <a:pt x="1684" y="808"/>
                  </a:cubicBezTo>
                  <a:cubicBezTo>
                    <a:pt x="2231" y="808"/>
                    <a:pt x="2701" y="534"/>
                    <a:pt x="2930" y="0"/>
                  </a:cubicBezTo>
                  <a:lnTo>
                    <a:pt x="2930" y="0"/>
                  </a:lnTo>
                  <a:cubicBezTo>
                    <a:pt x="2641" y="392"/>
                    <a:pt x="2202" y="572"/>
                    <a:pt x="1701" y="572"/>
                  </a:cubicBezTo>
                  <a:cubicBezTo>
                    <a:pt x="1168" y="572"/>
                    <a:pt x="565" y="3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8"/>
            <p:cNvSpPr/>
            <p:nvPr/>
          </p:nvSpPr>
          <p:spPr>
            <a:xfrm flipH="1">
              <a:off x="5513206" y="3638201"/>
              <a:ext cx="113574" cy="31359"/>
            </a:xfrm>
            <a:custGeom>
              <a:rect b="b" l="l" r="r" t="t"/>
              <a:pathLst>
                <a:path extrusionOk="0" h="809" w="2930">
                  <a:moveTo>
                    <a:pt x="2929" y="0"/>
                  </a:moveTo>
                  <a:lnTo>
                    <a:pt x="2929" y="0"/>
                  </a:lnTo>
                  <a:cubicBezTo>
                    <a:pt x="2370" y="368"/>
                    <a:pt x="1768" y="572"/>
                    <a:pt x="1233" y="572"/>
                  </a:cubicBezTo>
                  <a:cubicBezTo>
                    <a:pt x="731" y="572"/>
                    <a:pt x="289" y="392"/>
                    <a:pt x="0" y="0"/>
                  </a:cubicBezTo>
                  <a:lnTo>
                    <a:pt x="0" y="0"/>
                  </a:lnTo>
                  <a:cubicBezTo>
                    <a:pt x="228" y="534"/>
                    <a:pt x="698" y="808"/>
                    <a:pt x="1246" y="808"/>
                  </a:cubicBezTo>
                  <a:cubicBezTo>
                    <a:pt x="1784" y="808"/>
                    <a:pt x="2398" y="543"/>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8"/>
            <p:cNvSpPr/>
            <p:nvPr/>
          </p:nvSpPr>
          <p:spPr>
            <a:xfrm flipH="1">
              <a:off x="5299536" y="3079728"/>
              <a:ext cx="85859" cy="294014"/>
            </a:xfrm>
            <a:custGeom>
              <a:rect b="b" l="l" r="r" t="t"/>
              <a:pathLst>
                <a:path extrusionOk="0" h="7585" w="2215">
                  <a:moveTo>
                    <a:pt x="0" y="1"/>
                  </a:moveTo>
                  <a:cubicBezTo>
                    <a:pt x="512" y="882"/>
                    <a:pt x="1143" y="1691"/>
                    <a:pt x="1905" y="2394"/>
                  </a:cubicBezTo>
                  <a:lnTo>
                    <a:pt x="1774" y="7585"/>
                  </a:lnTo>
                  <a:lnTo>
                    <a:pt x="2215" y="5811"/>
                  </a:lnTo>
                  <a:lnTo>
                    <a:pt x="2215" y="2167"/>
                  </a:lnTo>
                  <a:cubicBezTo>
                    <a:pt x="1381" y="1667"/>
                    <a:pt x="655" y="91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8"/>
            <p:cNvSpPr/>
            <p:nvPr/>
          </p:nvSpPr>
          <p:spPr>
            <a:xfrm flipH="1">
              <a:off x="5446769" y="3741584"/>
              <a:ext cx="212341" cy="43026"/>
            </a:xfrm>
            <a:custGeom>
              <a:rect b="b" l="l" r="r" t="t"/>
              <a:pathLst>
                <a:path extrusionOk="0" h="1110" w="5478">
                  <a:moveTo>
                    <a:pt x="5478" y="0"/>
                  </a:moveTo>
                  <a:lnTo>
                    <a:pt x="5478" y="0"/>
                  </a:lnTo>
                  <a:cubicBezTo>
                    <a:pt x="4250" y="240"/>
                    <a:pt x="3194" y="336"/>
                    <a:pt x="2323" y="336"/>
                  </a:cubicBezTo>
                  <a:cubicBezTo>
                    <a:pt x="1335" y="336"/>
                    <a:pt x="584" y="213"/>
                    <a:pt x="84" y="36"/>
                  </a:cubicBezTo>
                  <a:cubicBezTo>
                    <a:pt x="48" y="262"/>
                    <a:pt x="25" y="500"/>
                    <a:pt x="1" y="726"/>
                  </a:cubicBezTo>
                  <a:cubicBezTo>
                    <a:pt x="450" y="937"/>
                    <a:pt x="1252" y="1109"/>
                    <a:pt x="2381" y="1109"/>
                  </a:cubicBezTo>
                  <a:cubicBezTo>
                    <a:pt x="3229" y="1109"/>
                    <a:pt x="4261" y="1012"/>
                    <a:pt x="5466" y="762"/>
                  </a:cubicBezTo>
                  <a:cubicBezTo>
                    <a:pt x="5478" y="512"/>
                    <a:pt x="5478" y="250"/>
                    <a:pt x="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8"/>
            <p:cNvSpPr/>
            <p:nvPr/>
          </p:nvSpPr>
          <p:spPr>
            <a:xfrm flipH="1">
              <a:off x="4667692" y="1964216"/>
              <a:ext cx="366461" cy="515076"/>
            </a:xfrm>
            <a:custGeom>
              <a:rect b="b" l="l" r="r" t="t"/>
              <a:pathLst>
                <a:path extrusionOk="0" h="13288" w="9454">
                  <a:moveTo>
                    <a:pt x="1214" y="0"/>
                  </a:moveTo>
                  <a:cubicBezTo>
                    <a:pt x="1214" y="0"/>
                    <a:pt x="1" y="9978"/>
                    <a:pt x="152" y="9978"/>
                  </a:cubicBezTo>
                  <a:cubicBezTo>
                    <a:pt x="153" y="9978"/>
                    <a:pt x="154" y="9978"/>
                    <a:pt x="155" y="9978"/>
                  </a:cubicBezTo>
                  <a:cubicBezTo>
                    <a:pt x="157" y="9976"/>
                    <a:pt x="161" y="9975"/>
                    <a:pt x="166" y="9975"/>
                  </a:cubicBezTo>
                  <a:cubicBezTo>
                    <a:pt x="485" y="9975"/>
                    <a:pt x="6048" y="13288"/>
                    <a:pt x="6048" y="13288"/>
                  </a:cubicBezTo>
                  <a:cubicBezTo>
                    <a:pt x="4819" y="11286"/>
                    <a:pt x="7319" y="5853"/>
                    <a:pt x="9350" y="5853"/>
                  </a:cubicBezTo>
                  <a:cubicBezTo>
                    <a:pt x="9385" y="5853"/>
                    <a:pt x="9419" y="5855"/>
                    <a:pt x="9453" y="5858"/>
                  </a:cubicBezTo>
                  <a:cubicBezTo>
                    <a:pt x="7048" y="3465"/>
                    <a:pt x="4262" y="1488"/>
                    <a:pt x="1214" y="0"/>
                  </a:cubicBez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8"/>
            <p:cNvSpPr/>
            <p:nvPr/>
          </p:nvSpPr>
          <p:spPr>
            <a:xfrm flipH="1">
              <a:off x="4966322" y="2964793"/>
              <a:ext cx="148615" cy="132955"/>
            </a:xfrm>
            <a:custGeom>
              <a:rect b="b" l="l" r="r" t="t"/>
              <a:pathLst>
                <a:path extrusionOk="0" h="3430" w="3834">
                  <a:moveTo>
                    <a:pt x="0" y="1"/>
                  </a:moveTo>
                  <a:lnTo>
                    <a:pt x="0" y="1"/>
                  </a:lnTo>
                  <a:cubicBezTo>
                    <a:pt x="393" y="2156"/>
                    <a:pt x="1631" y="3358"/>
                    <a:pt x="3834" y="3430"/>
                  </a:cubicBezTo>
                  <a:lnTo>
                    <a:pt x="3834" y="3061"/>
                  </a:lnTo>
                  <a:cubicBezTo>
                    <a:pt x="3781" y="3063"/>
                    <a:pt x="3729" y="3064"/>
                    <a:pt x="3676" y="3064"/>
                  </a:cubicBezTo>
                  <a:cubicBezTo>
                    <a:pt x="2053" y="3064"/>
                    <a:pt x="496" y="199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8"/>
            <p:cNvSpPr/>
            <p:nvPr/>
          </p:nvSpPr>
          <p:spPr>
            <a:xfrm flipH="1">
              <a:off x="5495684" y="2902964"/>
              <a:ext cx="103883" cy="128343"/>
            </a:xfrm>
            <a:custGeom>
              <a:rect b="b" l="l" r="r" t="t"/>
              <a:pathLst>
                <a:path extrusionOk="0" h="3311" w="2680">
                  <a:moveTo>
                    <a:pt x="2680" y="0"/>
                  </a:moveTo>
                  <a:cubicBezTo>
                    <a:pt x="2265" y="1930"/>
                    <a:pt x="1269" y="2929"/>
                    <a:pt x="269" y="2929"/>
                  </a:cubicBezTo>
                  <a:cubicBezTo>
                    <a:pt x="207" y="2929"/>
                    <a:pt x="145" y="2925"/>
                    <a:pt x="84" y="2917"/>
                  </a:cubicBezTo>
                  <a:lnTo>
                    <a:pt x="1" y="3310"/>
                  </a:lnTo>
                  <a:cubicBezTo>
                    <a:pt x="1394" y="3310"/>
                    <a:pt x="2310" y="2144"/>
                    <a:pt x="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8"/>
            <p:cNvSpPr/>
            <p:nvPr/>
          </p:nvSpPr>
          <p:spPr>
            <a:xfrm flipH="1">
              <a:off x="5105219" y="1887580"/>
              <a:ext cx="266802" cy="98224"/>
            </a:xfrm>
            <a:custGeom>
              <a:rect b="b" l="l" r="r" t="t"/>
              <a:pathLst>
                <a:path extrusionOk="0" h="2534" w="6883">
                  <a:moveTo>
                    <a:pt x="1524" y="1"/>
                  </a:moveTo>
                  <a:cubicBezTo>
                    <a:pt x="1524" y="1"/>
                    <a:pt x="0" y="2049"/>
                    <a:pt x="2775" y="2442"/>
                  </a:cubicBezTo>
                  <a:cubicBezTo>
                    <a:pt x="3265" y="2505"/>
                    <a:pt x="3697" y="2534"/>
                    <a:pt x="4077" y="2534"/>
                  </a:cubicBezTo>
                  <a:cubicBezTo>
                    <a:pt x="6882" y="2534"/>
                    <a:pt x="6871" y="1001"/>
                    <a:pt x="6704" y="1001"/>
                  </a:cubicBezTo>
                  <a:lnTo>
                    <a:pt x="1524" y="1"/>
                  </a:lnTo>
                  <a:close/>
                </a:path>
              </a:pathLst>
            </a:custGeom>
            <a:solidFill>
              <a:srgbClr val="1313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8"/>
            <p:cNvSpPr/>
            <p:nvPr/>
          </p:nvSpPr>
          <p:spPr>
            <a:xfrm flipH="1">
              <a:off x="5126924" y="1763419"/>
              <a:ext cx="193425" cy="166679"/>
            </a:xfrm>
            <a:custGeom>
              <a:rect b="b" l="l" r="r" t="t"/>
              <a:pathLst>
                <a:path extrusionOk="0" h="4300" w="4990">
                  <a:moveTo>
                    <a:pt x="4990" y="1"/>
                  </a:moveTo>
                  <a:lnTo>
                    <a:pt x="1" y="168"/>
                  </a:lnTo>
                  <a:lnTo>
                    <a:pt x="1" y="4299"/>
                  </a:lnTo>
                  <a:lnTo>
                    <a:pt x="4835" y="4299"/>
                  </a:lnTo>
                  <a:lnTo>
                    <a:pt x="4990" y="1"/>
                  </a:lnTo>
                  <a:close/>
                </a:path>
              </a:pathLst>
            </a:custGeom>
            <a:solidFill>
              <a:srgbClr val="B1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8"/>
            <p:cNvSpPr/>
            <p:nvPr/>
          </p:nvSpPr>
          <p:spPr>
            <a:xfrm flipH="1">
              <a:off x="5121381" y="1763419"/>
              <a:ext cx="198968" cy="204395"/>
            </a:xfrm>
            <a:custGeom>
              <a:rect b="b" l="l" r="r" t="t"/>
              <a:pathLst>
                <a:path extrusionOk="0" h="5273" w="5133">
                  <a:moveTo>
                    <a:pt x="4990" y="1"/>
                  </a:moveTo>
                  <a:lnTo>
                    <a:pt x="1" y="168"/>
                  </a:lnTo>
                  <a:lnTo>
                    <a:pt x="1" y="4299"/>
                  </a:lnTo>
                  <a:cubicBezTo>
                    <a:pt x="183" y="4957"/>
                    <a:pt x="1372" y="5273"/>
                    <a:pt x="2562" y="5273"/>
                  </a:cubicBezTo>
                  <a:cubicBezTo>
                    <a:pt x="3784" y="5273"/>
                    <a:pt x="5006" y="4939"/>
                    <a:pt x="5133" y="4299"/>
                  </a:cubicBezTo>
                  <a:lnTo>
                    <a:pt x="49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8"/>
            <p:cNvSpPr/>
            <p:nvPr/>
          </p:nvSpPr>
          <p:spPr>
            <a:xfrm flipH="1">
              <a:off x="5126924" y="1763419"/>
              <a:ext cx="193425" cy="136134"/>
            </a:xfrm>
            <a:custGeom>
              <a:rect b="b" l="l" r="r" t="t"/>
              <a:pathLst>
                <a:path extrusionOk="0" h="3512" w="4990">
                  <a:moveTo>
                    <a:pt x="4990" y="1"/>
                  </a:moveTo>
                  <a:lnTo>
                    <a:pt x="1" y="168"/>
                  </a:lnTo>
                  <a:lnTo>
                    <a:pt x="1" y="2918"/>
                  </a:lnTo>
                  <a:cubicBezTo>
                    <a:pt x="441" y="3334"/>
                    <a:pt x="928" y="3512"/>
                    <a:pt x="1420" y="3512"/>
                  </a:cubicBezTo>
                  <a:cubicBezTo>
                    <a:pt x="2660" y="3512"/>
                    <a:pt x="3934" y="2383"/>
                    <a:pt x="4573" y="1096"/>
                  </a:cubicBezTo>
                  <a:lnTo>
                    <a:pt x="49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8"/>
            <p:cNvSpPr/>
            <p:nvPr/>
          </p:nvSpPr>
          <p:spPr>
            <a:xfrm flipH="1">
              <a:off x="5073385" y="1722368"/>
              <a:ext cx="71090" cy="63260"/>
            </a:xfrm>
            <a:custGeom>
              <a:rect b="b" l="l" r="r" t="t"/>
              <a:pathLst>
                <a:path extrusionOk="0" h="1632" w="1834">
                  <a:moveTo>
                    <a:pt x="869" y="0"/>
                  </a:moveTo>
                  <a:lnTo>
                    <a:pt x="0" y="1310"/>
                  </a:lnTo>
                  <a:lnTo>
                    <a:pt x="167" y="1631"/>
                  </a:lnTo>
                  <a:cubicBezTo>
                    <a:pt x="167" y="1631"/>
                    <a:pt x="1679" y="1084"/>
                    <a:pt x="1834" y="417"/>
                  </a:cubicBezTo>
                  <a:lnTo>
                    <a:pt x="8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8"/>
            <p:cNvSpPr/>
            <p:nvPr/>
          </p:nvSpPr>
          <p:spPr>
            <a:xfrm flipH="1">
              <a:off x="5030485" y="1478658"/>
              <a:ext cx="337389" cy="395649"/>
            </a:xfrm>
            <a:custGeom>
              <a:rect b="b" l="l" r="r" t="t"/>
              <a:pathLst>
                <a:path extrusionOk="0" h="10207" w="8704">
                  <a:moveTo>
                    <a:pt x="4775" y="1"/>
                  </a:moveTo>
                  <a:cubicBezTo>
                    <a:pt x="4775" y="1"/>
                    <a:pt x="1965" y="60"/>
                    <a:pt x="977" y="1334"/>
                  </a:cubicBezTo>
                  <a:cubicBezTo>
                    <a:pt x="1" y="2608"/>
                    <a:pt x="548" y="4573"/>
                    <a:pt x="548" y="4573"/>
                  </a:cubicBezTo>
                  <a:cubicBezTo>
                    <a:pt x="548" y="4573"/>
                    <a:pt x="96" y="10109"/>
                    <a:pt x="2751" y="10204"/>
                  </a:cubicBezTo>
                  <a:cubicBezTo>
                    <a:pt x="2788" y="10206"/>
                    <a:pt x="2824" y="10206"/>
                    <a:pt x="2861" y="10206"/>
                  </a:cubicBezTo>
                  <a:cubicBezTo>
                    <a:pt x="5428" y="10206"/>
                    <a:pt x="6620" y="6930"/>
                    <a:pt x="6620" y="6930"/>
                  </a:cubicBezTo>
                  <a:cubicBezTo>
                    <a:pt x="6701" y="6951"/>
                    <a:pt x="6788" y="6961"/>
                    <a:pt x="6878" y="6961"/>
                  </a:cubicBezTo>
                  <a:cubicBezTo>
                    <a:pt x="7664" y="6961"/>
                    <a:pt x="8704" y="6192"/>
                    <a:pt x="8287" y="5049"/>
                  </a:cubicBezTo>
                  <a:cubicBezTo>
                    <a:pt x="8104" y="4550"/>
                    <a:pt x="7819" y="4399"/>
                    <a:pt x="7543" y="4399"/>
                  </a:cubicBezTo>
                  <a:cubicBezTo>
                    <a:pt x="7120" y="4399"/>
                    <a:pt x="6716" y="4751"/>
                    <a:pt x="6716" y="4751"/>
                  </a:cubicBezTo>
                  <a:lnTo>
                    <a:pt x="7692" y="3406"/>
                  </a:lnTo>
                  <a:lnTo>
                    <a:pt x="6859" y="1084"/>
                  </a:lnTo>
                  <a:lnTo>
                    <a:pt x="4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8"/>
            <p:cNvSpPr/>
            <p:nvPr/>
          </p:nvSpPr>
          <p:spPr>
            <a:xfrm flipH="1">
              <a:off x="5020330" y="1418807"/>
              <a:ext cx="374291" cy="298045"/>
            </a:xfrm>
            <a:custGeom>
              <a:rect b="b" l="l" r="r" t="t"/>
              <a:pathLst>
                <a:path extrusionOk="0" h="7689" w="9656">
                  <a:moveTo>
                    <a:pt x="4102" y="0"/>
                  </a:moveTo>
                  <a:cubicBezTo>
                    <a:pt x="3078" y="0"/>
                    <a:pt x="1935" y="377"/>
                    <a:pt x="1536" y="819"/>
                  </a:cubicBezTo>
                  <a:cubicBezTo>
                    <a:pt x="1083" y="1331"/>
                    <a:pt x="1262" y="1581"/>
                    <a:pt x="631" y="2235"/>
                  </a:cubicBezTo>
                  <a:cubicBezTo>
                    <a:pt x="0" y="2890"/>
                    <a:pt x="1095" y="4962"/>
                    <a:pt x="1095" y="4962"/>
                  </a:cubicBezTo>
                  <a:cubicBezTo>
                    <a:pt x="1095" y="4962"/>
                    <a:pt x="1143" y="3355"/>
                    <a:pt x="1738" y="2938"/>
                  </a:cubicBezTo>
                  <a:cubicBezTo>
                    <a:pt x="1940" y="2800"/>
                    <a:pt x="2077" y="2752"/>
                    <a:pt x="2200" y="2752"/>
                  </a:cubicBezTo>
                  <a:cubicBezTo>
                    <a:pt x="2439" y="2752"/>
                    <a:pt x="2628" y="2935"/>
                    <a:pt x="3155" y="2997"/>
                  </a:cubicBezTo>
                  <a:cubicBezTo>
                    <a:pt x="3220" y="3005"/>
                    <a:pt x="3284" y="3008"/>
                    <a:pt x="3346" y="3008"/>
                  </a:cubicBezTo>
                  <a:cubicBezTo>
                    <a:pt x="3898" y="3008"/>
                    <a:pt x="4372" y="2743"/>
                    <a:pt x="4978" y="2743"/>
                  </a:cubicBezTo>
                  <a:cubicBezTo>
                    <a:pt x="5162" y="2743"/>
                    <a:pt x="5358" y="2767"/>
                    <a:pt x="5572" y="2831"/>
                  </a:cubicBezTo>
                  <a:cubicBezTo>
                    <a:pt x="6584" y="3128"/>
                    <a:pt x="6608" y="3962"/>
                    <a:pt x="6572" y="4438"/>
                  </a:cubicBezTo>
                  <a:cubicBezTo>
                    <a:pt x="6525" y="4914"/>
                    <a:pt x="6727" y="5629"/>
                    <a:pt x="6644" y="6164"/>
                  </a:cubicBezTo>
                  <a:cubicBezTo>
                    <a:pt x="6406" y="7486"/>
                    <a:pt x="7001" y="7688"/>
                    <a:pt x="7001" y="7688"/>
                  </a:cubicBezTo>
                  <a:cubicBezTo>
                    <a:pt x="7025" y="7057"/>
                    <a:pt x="7144" y="6569"/>
                    <a:pt x="7406" y="6295"/>
                  </a:cubicBezTo>
                  <a:cubicBezTo>
                    <a:pt x="7669" y="6064"/>
                    <a:pt x="7967" y="5944"/>
                    <a:pt x="8227" y="5944"/>
                  </a:cubicBezTo>
                  <a:cubicBezTo>
                    <a:pt x="8449" y="5944"/>
                    <a:pt x="8642" y="6031"/>
                    <a:pt x="8763" y="6212"/>
                  </a:cubicBezTo>
                  <a:cubicBezTo>
                    <a:pt x="8763" y="6212"/>
                    <a:pt x="9656" y="4509"/>
                    <a:pt x="8394" y="3366"/>
                  </a:cubicBezTo>
                  <a:cubicBezTo>
                    <a:pt x="8394" y="3366"/>
                    <a:pt x="8168" y="1438"/>
                    <a:pt x="7001" y="1259"/>
                  </a:cubicBezTo>
                  <a:cubicBezTo>
                    <a:pt x="5834" y="1069"/>
                    <a:pt x="5608" y="140"/>
                    <a:pt x="4501" y="21"/>
                  </a:cubicBezTo>
                  <a:cubicBezTo>
                    <a:pt x="4371" y="7"/>
                    <a:pt x="4238" y="0"/>
                    <a:pt x="4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8"/>
            <p:cNvSpPr/>
            <p:nvPr/>
          </p:nvSpPr>
          <p:spPr>
            <a:xfrm flipH="1">
              <a:off x="5156456" y="2203274"/>
              <a:ext cx="53105" cy="42484"/>
            </a:xfrm>
            <a:custGeom>
              <a:rect b="b" l="l" r="r" t="t"/>
              <a:pathLst>
                <a:path extrusionOk="0" h="1096" w="1370">
                  <a:moveTo>
                    <a:pt x="1370" y="1"/>
                  </a:moveTo>
                  <a:lnTo>
                    <a:pt x="1370" y="1"/>
                  </a:lnTo>
                  <a:cubicBezTo>
                    <a:pt x="1024" y="429"/>
                    <a:pt x="548" y="739"/>
                    <a:pt x="0" y="870"/>
                  </a:cubicBezTo>
                  <a:lnTo>
                    <a:pt x="512" y="1096"/>
                  </a:lnTo>
                  <a:cubicBezTo>
                    <a:pt x="941" y="858"/>
                    <a:pt x="1251" y="465"/>
                    <a:pt x="1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8" name="Google Shape;4688;p38"/>
            <p:cNvCxnSpPr/>
            <p:nvPr/>
          </p:nvCxnSpPr>
          <p:spPr>
            <a:xfrm>
              <a:off x="5373675" y="1867900"/>
              <a:ext cx="209700" cy="302100"/>
            </a:xfrm>
            <a:prstGeom prst="straightConnector1">
              <a:avLst/>
            </a:prstGeom>
            <a:noFill/>
            <a:ln cap="flat" cmpd="sng" w="38100">
              <a:solidFill>
                <a:srgbClr val="131313"/>
              </a:solidFill>
              <a:prstDash val="solid"/>
              <a:round/>
              <a:headEnd len="med" w="med" type="none"/>
              <a:tailEnd len="med" w="med" type="none"/>
            </a:ln>
          </p:spPr>
        </p:cxnSp>
        <p:cxnSp>
          <p:nvCxnSpPr>
            <p:cNvPr id="4689" name="Google Shape;4689;p38"/>
            <p:cNvCxnSpPr/>
            <p:nvPr/>
          </p:nvCxnSpPr>
          <p:spPr>
            <a:xfrm flipH="1" rot="10800000">
              <a:off x="5572375" y="1983675"/>
              <a:ext cx="182700" cy="172800"/>
            </a:xfrm>
            <a:prstGeom prst="straightConnector1">
              <a:avLst/>
            </a:prstGeom>
            <a:noFill/>
            <a:ln cap="flat" cmpd="sng" w="38100">
              <a:solidFill>
                <a:srgbClr val="131313"/>
              </a:solidFill>
              <a:prstDash val="solid"/>
              <a:round/>
              <a:headEnd len="med" w="med" type="none"/>
              <a:tailEnd len="med" w="med" type="none"/>
            </a:ln>
          </p:spPr>
        </p:cxnSp>
        <p:cxnSp>
          <p:nvCxnSpPr>
            <p:cNvPr id="4690" name="Google Shape;4690;p38"/>
            <p:cNvCxnSpPr/>
            <p:nvPr/>
          </p:nvCxnSpPr>
          <p:spPr>
            <a:xfrm flipH="1" rot="10800000">
              <a:off x="5535425" y="1942100"/>
              <a:ext cx="156600" cy="148800"/>
            </a:xfrm>
            <a:prstGeom prst="straightConnector1">
              <a:avLst/>
            </a:prstGeom>
            <a:noFill/>
            <a:ln cap="flat" cmpd="sng" w="38100">
              <a:solidFill>
                <a:srgbClr val="131313"/>
              </a:solidFill>
              <a:prstDash val="solid"/>
              <a:round/>
              <a:headEnd len="med" w="med" type="none"/>
              <a:tailEnd len="med" w="med" type="none"/>
            </a:ln>
          </p:spPr>
        </p:cxnSp>
        <p:cxnSp>
          <p:nvCxnSpPr>
            <p:cNvPr id="4691" name="Google Shape;4691;p38"/>
            <p:cNvCxnSpPr/>
            <p:nvPr/>
          </p:nvCxnSpPr>
          <p:spPr>
            <a:xfrm flipH="1" rot="10800000">
              <a:off x="5490525" y="1882850"/>
              <a:ext cx="160800" cy="137100"/>
            </a:xfrm>
            <a:prstGeom prst="straightConnector1">
              <a:avLst/>
            </a:prstGeom>
            <a:noFill/>
            <a:ln cap="flat" cmpd="sng" w="38100">
              <a:solidFill>
                <a:srgbClr val="131313"/>
              </a:solidFill>
              <a:prstDash val="solid"/>
              <a:round/>
              <a:headEnd len="med" w="med" type="none"/>
              <a:tailEnd len="med" w="med" type="none"/>
            </a:ln>
          </p:spPr>
        </p:cxnSp>
        <p:cxnSp>
          <p:nvCxnSpPr>
            <p:cNvPr id="4692" name="Google Shape;4692;p38"/>
            <p:cNvCxnSpPr/>
            <p:nvPr/>
          </p:nvCxnSpPr>
          <p:spPr>
            <a:xfrm flipH="1" rot="10800000">
              <a:off x="5433700" y="1813775"/>
              <a:ext cx="189000" cy="130800"/>
            </a:xfrm>
            <a:prstGeom prst="straightConnector1">
              <a:avLst/>
            </a:prstGeom>
            <a:noFill/>
            <a:ln cap="flat" cmpd="sng" w="38100">
              <a:solidFill>
                <a:srgbClr val="131313"/>
              </a:solidFill>
              <a:prstDash val="solid"/>
              <a:round/>
              <a:headEnd len="med" w="med" type="none"/>
              <a:tailEnd len="med" w="med" type="none"/>
            </a:ln>
          </p:spPr>
        </p:cxnSp>
        <p:cxnSp>
          <p:nvCxnSpPr>
            <p:cNvPr id="4693" name="Google Shape;4693;p38"/>
            <p:cNvCxnSpPr/>
            <p:nvPr/>
          </p:nvCxnSpPr>
          <p:spPr>
            <a:xfrm flipH="1" rot="10800000">
              <a:off x="5392950" y="1761625"/>
              <a:ext cx="221100" cy="111300"/>
            </a:xfrm>
            <a:prstGeom prst="straightConnector1">
              <a:avLst/>
            </a:prstGeom>
            <a:noFill/>
            <a:ln cap="flat" cmpd="sng" w="38100">
              <a:solidFill>
                <a:srgbClr val="131313"/>
              </a:solidFill>
              <a:prstDash val="solid"/>
              <a:round/>
              <a:headEnd len="med" w="med" type="none"/>
              <a:tailEnd len="med" w="med" type="none"/>
            </a:ln>
          </p:spPr>
        </p:cxnSp>
        <p:cxnSp>
          <p:nvCxnSpPr>
            <p:cNvPr id="4694" name="Google Shape;4694;p38"/>
            <p:cNvCxnSpPr/>
            <p:nvPr/>
          </p:nvCxnSpPr>
          <p:spPr>
            <a:xfrm>
              <a:off x="4914850" y="2003575"/>
              <a:ext cx="29400" cy="380100"/>
            </a:xfrm>
            <a:prstGeom prst="straightConnector1">
              <a:avLst/>
            </a:prstGeom>
            <a:noFill/>
            <a:ln cap="flat" cmpd="sng" w="38100">
              <a:solidFill>
                <a:srgbClr val="131313"/>
              </a:solidFill>
              <a:prstDash val="solid"/>
              <a:round/>
              <a:headEnd len="med" w="med" type="none"/>
              <a:tailEnd len="med" w="med" type="none"/>
            </a:ln>
          </p:spPr>
        </p:cxnSp>
        <p:cxnSp>
          <p:nvCxnSpPr>
            <p:cNvPr id="4695" name="Google Shape;4695;p38"/>
            <p:cNvCxnSpPr/>
            <p:nvPr/>
          </p:nvCxnSpPr>
          <p:spPr>
            <a:xfrm flipH="1">
              <a:off x="4680300" y="2022350"/>
              <a:ext cx="222600" cy="166500"/>
            </a:xfrm>
            <a:prstGeom prst="straightConnector1">
              <a:avLst/>
            </a:prstGeom>
            <a:noFill/>
            <a:ln cap="flat" cmpd="sng" w="38100">
              <a:solidFill>
                <a:srgbClr val="131313"/>
              </a:solidFill>
              <a:prstDash val="solid"/>
              <a:round/>
              <a:headEnd len="med" w="med" type="none"/>
              <a:tailEnd len="med" w="med" type="none"/>
            </a:ln>
          </p:spPr>
        </p:cxnSp>
        <p:cxnSp>
          <p:nvCxnSpPr>
            <p:cNvPr id="4696" name="Google Shape;4696;p38"/>
            <p:cNvCxnSpPr/>
            <p:nvPr/>
          </p:nvCxnSpPr>
          <p:spPr>
            <a:xfrm flipH="1">
              <a:off x="4698625" y="2116188"/>
              <a:ext cx="212100" cy="159900"/>
            </a:xfrm>
            <a:prstGeom prst="straightConnector1">
              <a:avLst/>
            </a:prstGeom>
            <a:noFill/>
            <a:ln cap="flat" cmpd="sng" w="38100">
              <a:solidFill>
                <a:srgbClr val="131313"/>
              </a:solidFill>
              <a:prstDash val="solid"/>
              <a:round/>
              <a:headEnd len="med" w="med" type="none"/>
              <a:tailEnd len="med" w="med" type="none"/>
            </a:ln>
          </p:spPr>
        </p:cxnSp>
        <p:cxnSp>
          <p:nvCxnSpPr>
            <p:cNvPr id="4697" name="Google Shape;4697;p38"/>
            <p:cNvCxnSpPr/>
            <p:nvPr/>
          </p:nvCxnSpPr>
          <p:spPr>
            <a:xfrm flipH="1">
              <a:off x="4785663" y="2375225"/>
              <a:ext cx="156900" cy="92100"/>
            </a:xfrm>
            <a:prstGeom prst="straightConnector1">
              <a:avLst/>
            </a:prstGeom>
            <a:noFill/>
            <a:ln cap="flat" cmpd="sng" w="38100">
              <a:solidFill>
                <a:srgbClr val="131313"/>
              </a:solidFill>
              <a:prstDash val="solid"/>
              <a:round/>
              <a:headEnd len="med" w="med" type="none"/>
              <a:tailEnd len="med" w="med" type="none"/>
            </a:ln>
          </p:spPr>
        </p:cxnSp>
        <p:cxnSp>
          <p:nvCxnSpPr>
            <p:cNvPr id="4698" name="Google Shape;4698;p38"/>
            <p:cNvCxnSpPr/>
            <p:nvPr/>
          </p:nvCxnSpPr>
          <p:spPr>
            <a:xfrm>
              <a:off x="4944225" y="2370250"/>
              <a:ext cx="12000" cy="573300"/>
            </a:xfrm>
            <a:prstGeom prst="straightConnector1">
              <a:avLst/>
            </a:prstGeom>
            <a:noFill/>
            <a:ln cap="flat" cmpd="sng" w="38100">
              <a:solidFill>
                <a:srgbClr val="131313"/>
              </a:solidFill>
              <a:prstDash val="solid"/>
              <a:round/>
              <a:headEnd len="med" w="med" type="none"/>
              <a:tailEnd len="med" w="med" type="none"/>
            </a:ln>
          </p:spPr>
        </p:cxnSp>
        <p:cxnSp>
          <p:nvCxnSpPr>
            <p:cNvPr id="4699" name="Google Shape;4699;p38"/>
            <p:cNvCxnSpPr/>
            <p:nvPr/>
          </p:nvCxnSpPr>
          <p:spPr>
            <a:xfrm>
              <a:off x="4979488" y="1969675"/>
              <a:ext cx="51000" cy="988200"/>
            </a:xfrm>
            <a:prstGeom prst="straightConnector1">
              <a:avLst/>
            </a:prstGeom>
            <a:noFill/>
            <a:ln cap="flat" cmpd="sng" w="38100">
              <a:solidFill>
                <a:srgbClr val="131313"/>
              </a:solidFill>
              <a:prstDash val="solid"/>
              <a:round/>
              <a:headEnd len="med" w="med" type="none"/>
              <a:tailEnd len="med" w="med" type="none"/>
            </a:ln>
          </p:spPr>
        </p:cxnSp>
        <p:cxnSp>
          <p:nvCxnSpPr>
            <p:cNvPr id="4700" name="Google Shape;4700;p38"/>
            <p:cNvCxnSpPr/>
            <p:nvPr/>
          </p:nvCxnSpPr>
          <p:spPr>
            <a:xfrm>
              <a:off x="5042525" y="1936375"/>
              <a:ext cx="54300" cy="1021500"/>
            </a:xfrm>
            <a:prstGeom prst="straightConnector1">
              <a:avLst/>
            </a:prstGeom>
            <a:noFill/>
            <a:ln cap="flat" cmpd="sng" w="38100">
              <a:solidFill>
                <a:srgbClr val="131313"/>
              </a:solidFill>
              <a:prstDash val="solid"/>
              <a:round/>
              <a:headEnd len="med" w="med" type="none"/>
              <a:tailEnd len="med" w="med" type="none"/>
            </a:ln>
          </p:spPr>
        </p:cxnSp>
        <p:cxnSp>
          <p:nvCxnSpPr>
            <p:cNvPr id="4701" name="Google Shape;4701;p38"/>
            <p:cNvCxnSpPr/>
            <p:nvPr/>
          </p:nvCxnSpPr>
          <p:spPr>
            <a:xfrm>
              <a:off x="5113250" y="1931375"/>
              <a:ext cx="56700" cy="1026600"/>
            </a:xfrm>
            <a:prstGeom prst="straightConnector1">
              <a:avLst/>
            </a:prstGeom>
            <a:noFill/>
            <a:ln cap="flat" cmpd="sng" w="38100">
              <a:solidFill>
                <a:srgbClr val="131313"/>
              </a:solidFill>
              <a:prstDash val="solid"/>
              <a:round/>
              <a:headEnd len="med" w="med" type="none"/>
              <a:tailEnd len="med" w="med" type="none"/>
            </a:ln>
          </p:spPr>
        </p:cxnSp>
        <p:cxnSp>
          <p:nvCxnSpPr>
            <p:cNvPr id="4702" name="Google Shape;4702;p38"/>
            <p:cNvCxnSpPr/>
            <p:nvPr/>
          </p:nvCxnSpPr>
          <p:spPr>
            <a:xfrm>
              <a:off x="5195900" y="1971675"/>
              <a:ext cx="55200" cy="989400"/>
            </a:xfrm>
            <a:prstGeom prst="straightConnector1">
              <a:avLst/>
            </a:prstGeom>
            <a:noFill/>
            <a:ln cap="flat" cmpd="sng" w="38100">
              <a:solidFill>
                <a:srgbClr val="131313"/>
              </a:solidFill>
              <a:prstDash val="solid"/>
              <a:round/>
              <a:headEnd len="med" w="med" type="none"/>
              <a:tailEnd len="med" w="med" type="none"/>
            </a:ln>
          </p:spPr>
        </p:cxnSp>
        <p:cxnSp>
          <p:nvCxnSpPr>
            <p:cNvPr id="4703" name="Google Shape;4703;p38"/>
            <p:cNvCxnSpPr/>
            <p:nvPr/>
          </p:nvCxnSpPr>
          <p:spPr>
            <a:xfrm>
              <a:off x="5276338" y="1968550"/>
              <a:ext cx="55200" cy="989400"/>
            </a:xfrm>
            <a:prstGeom prst="straightConnector1">
              <a:avLst/>
            </a:prstGeom>
            <a:noFill/>
            <a:ln cap="flat" cmpd="sng" w="38100">
              <a:solidFill>
                <a:srgbClr val="131313"/>
              </a:solidFill>
              <a:prstDash val="solid"/>
              <a:round/>
              <a:headEnd len="med" w="med" type="none"/>
              <a:tailEnd len="med" w="med" type="none"/>
            </a:ln>
          </p:spPr>
        </p:cxnSp>
        <p:cxnSp>
          <p:nvCxnSpPr>
            <p:cNvPr id="4704" name="Google Shape;4704;p38"/>
            <p:cNvCxnSpPr/>
            <p:nvPr/>
          </p:nvCxnSpPr>
          <p:spPr>
            <a:xfrm>
              <a:off x="5345700" y="1882625"/>
              <a:ext cx="53100" cy="1056600"/>
            </a:xfrm>
            <a:prstGeom prst="straightConnector1">
              <a:avLst/>
            </a:prstGeom>
            <a:noFill/>
            <a:ln cap="flat" cmpd="sng" w="38100">
              <a:solidFill>
                <a:srgbClr val="131313"/>
              </a:solidFill>
              <a:prstDash val="solid"/>
              <a:round/>
              <a:headEnd len="med" w="med" type="none"/>
              <a:tailEnd len="med" w="med" type="none"/>
            </a:ln>
          </p:spPr>
        </p:cxnSp>
        <p:cxnSp>
          <p:nvCxnSpPr>
            <p:cNvPr id="4705" name="Google Shape;4705;p38"/>
            <p:cNvCxnSpPr/>
            <p:nvPr/>
          </p:nvCxnSpPr>
          <p:spPr>
            <a:xfrm>
              <a:off x="5437938" y="1969250"/>
              <a:ext cx="43200" cy="939600"/>
            </a:xfrm>
            <a:prstGeom prst="straightConnector1">
              <a:avLst/>
            </a:prstGeom>
            <a:noFill/>
            <a:ln cap="flat" cmpd="sng" w="38100">
              <a:solidFill>
                <a:srgbClr val="131313"/>
              </a:solidFill>
              <a:prstDash val="solid"/>
              <a:round/>
              <a:headEnd len="med" w="med" type="none"/>
              <a:tailEnd len="med" w="med" type="none"/>
            </a:ln>
          </p:spPr>
        </p:cxnSp>
        <p:cxnSp>
          <p:nvCxnSpPr>
            <p:cNvPr id="4706" name="Google Shape;4706;p38"/>
            <p:cNvCxnSpPr/>
            <p:nvPr/>
          </p:nvCxnSpPr>
          <p:spPr>
            <a:xfrm>
              <a:off x="5499000" y="2035863"/>
              <a:ext cx="51300" cy="873300"/>
            </a:xfrm>
            <a:prstGeom prst="straightConnector1">
              <a:avLst/>
            </a:prstGeom>
            <a:noFill/>
            <a:ln cap="flat" cmpd="sng" w="38100">
              <a:solidFill>
                <a:srgbClr val="131313"/>
              </a:solidFill>
              <a:prstDash val="solid"/>
              <a:round/>
              <a:headEnd len="med" w="med" type="none"/>
              <a:tailEnd len="med" w="med" type="none"/>
            </a:ln>
          </p:spPr>
        </p:cxnSp>
        <p:cxnSp>
          <p:nvCxnSpPr>
            <p:cNvPr id="4707" name="Google Shape;4707;p38"/>
            <p:cNvCxnSpPr/>
            <p:nvPr/>
          </p:nvCxnSpPr>
          <p:spPr>
            <a:xfrm>
              <a:off x="5568150" y="2459000"/>
              <a:ext cx="70800" cy="397800"/>
            </a:xfrm>
            <a:prstGeom prst="straightConnector1">
              <a:avLst/>
            </a:prstGeom>
            <a:noFill/>
            <a:ln cap="flat" cmpd="sng" w="38100">
              <a:solidFill>
                <a:srgbClr val="131313"/>
              </a:solidFill>
              <a:prstDash val="solid"/>
              <a:round/>
              <a:headEnd len="med" w="med" type="none"/>
              <a:tailEnd len="med" w="med" type="none"/>
            </a:ln>
          </p:spPr>
        </p:cxnSp>
        <p:cxnSp>
          <p:nvCxnSpPr>
            <p:cNvPr id="4708" name="Google Shape;4708;p38"/>
            <p:cNvCxnSpPr/>
            <p:nvPr/>
          </p:nvCxnSpPr>
          <p:spPr>
            <a:xfrm flipH="1">
              <a:off x="5570875" y="2162775"/>
              <a:ext cx="13500" cy="316200"/>
            </a:xfrm>
            <a:prstGeom prst="straightConnector1">
              <a:avLst/>
            </a:prstGeom>
            <a:noFill/>
            <a:ln cap="flat" cmpd="sng" w="38100">
              <a:solidFill>
                <a:srgbClr val="131313"/>
              </a:solidFill>
              <a:prstDash val="solid"/>
              <a:round/>
              <a:headEnd len="med" w="med" type="none"/>
              <a:tailEnd len="med" w="med" type="none"/>
            </a:ln>
          </p:spPr>
        </p:cxnSp>
        <p:sp>
          <p:nvSpPr>
            <p:cNvPr id="4709" name="Google Shape;4709;p38"/>
            <p:cNvSpPr/>
            <p:nvPr/>
          </p:nvSpPr>
          <p:spPr>
            <a:xfrm flipH="1">
              <a:off x="4539786" y="2080508"/>
              <a:ext cx="717765" cy="384989"/>
            </a:xfrm>
            <a:custGeom>
              <a:rect b="b" l="l" r="r" t="t"/>
              <a:pathLst>
                <a:path extrusionOk="0" h="9932" w="18517">
                  <a:moveTo>
                    <a:pt x="798" y="1"/>
                  </a:moveTo>
                  <a:lnTo>
                    <a:pt x="0" y="3430"/>
                  </a:lnTo>
                  <a:lnTo>
                    <a:pt x="12728" y="9597"/>
                  </a:lnTo>
                  <a:cubicBezTo>
                    <a:pt x="13258" y="9829"/>
                    <a:pt x="13753" y="9932"/>
                    <a:pt x="14207" y="9932"/>
                  </a:cubicBezTo>
                  <a:cubicBezTo>
                    <a:pt x="17385" y="9932"/>
                    <a:pt x="18516" y="4887"/>
                    <a:pt x="14943" y="3834"/>
                  </a:cubicBezTo>
                  <a:lnTo>
                    <a:pt x="7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8"/>
            <p:cNvSpPr/>
            <p:nvPr/>
          </p:nvSpPr>
          <p:spPr>
            <a:xfrm flipH="1">
              <a:off x="5129213" y="2023215"/>
              <a:ext cx="242808" cy="214550"/>
            </a:xfrm>
            <a:custGeom>
              <a:rect b="b" l="l" r="r" t="t"/>
              <a:pathLst>
                <a:path extrusionOk="0" h="5535" w="6264">
                  <a:moveTo>
                    <a:pt x="1492" y="0"/>
                  </a:moveTo>
                  <a:cubicBezTo>
                    <a:pt x="1270" y="0"/>
                    <a:pt x="1079" y="34"/>
                    <a:pt x="846" y="97"/>
                  </a:cubicBezTo>
                  <a:cubicBezTo>
                    <a:pt x="179" y="276"/>
                    <a:pt x="131" y="693"/>
                    <a:pt x="393" y="1217"/>
                  </a:cubicBezTo>
                  <a:cubicBezTo>
                    <a:pt x="0" y="1431"/>
                    <a:pt x="48" y="2205"/>
                    <a:pt x="453" y="2419"/>
                  </a:cubicBezTo>
                  <a:cubicBezTo>
                    <a:pt x="155" y="2883"/>
                    <a:pt x="346" y="3276"/>
                    <a:pt x="810" y="3634"/>
                  </a:cubicBezTo>
                  <a:cubicBezTo>
                    <a:pt x="881" y="4253"/>
                    <a:pt x="1560" y="4360"/>
                    <a:pt x="2132" y="4622"/>
                  </a:cubicBezTo>
                  <a:cubicBezTo>
                    <a:pt x="2132" y="4622"/>
                    <a:pt x="2877" y="5534"/>
                    <a:pt x="3896" y="5534"/>
                  </a:cubicBezTo>
                  <a:cubicBezTo>
                    <a:pt x="4093" y="5534"/>
                    <a:pt x="4299" y="5500"/>
                    <a:pt x="4513" y="5420"/>
                  </a:cubicBezTo>
                  <a:cubicBezTo>
                    <a:pt x="5834" y="4931"/>
                    <a:pt x="6263" y="3419"/>
                    <a:pt x="6108" y="2955"/>
                  </a:cubicBezTo>
                  <a:cubicBezTo>
                    <a:pt x="5954" y="2479"/>
                    <a:pt x="5084" y="717"/>
                    <a:pt x="3453" y="347"/>
                  </a:cubicBezTo>
                  <a:cubicBezTo>
                    <a:pt x="2403" y="110"/>
                    <a:pt x="1895" y="0"/>
                    <a:pt x="1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8"/>
            <p:cNvSpPr/>
            <p:nvPr/>
          </p:nvSpPr>
          <p:spPr>
            <a:xfrm flipH="1">
              <a:off x="5299157" y="2064400"/>
              <a:ext cx="70625" cy="18490"/>
            </a:xfrm>
            <a:custGeom>
              <a:rect b="b" l="l" r="r" t="t"/>
              <a:pathLst>
                <a:path extrusionOk="0" h="477" w="1822">
                  <a:moveTo>
                    <a:pt x="906" y="0"/>
                  </a:moveTo>
                  <a:cubicBezTo>
                    <a:pt x="595" y="0"/>
                    <a:pt x="286" y="72"/>
                    <a:pt x="0" y="215"/>
                  </a:cubicBezTo>
                  <a:cubicBezTo>
                    <a:pt x="24" y="298"/>
                    <a:pt x="60" y="393"/>
                    <a:pt x="107" y="477"/>
                  </a:cubicBezTo>
                  <a:cubicBezTo>
                    <a:pt x="107" y="477"/>
                    <a:pt x="503" y="141"/>
                    <a:pt x="1223" y="141"/>
                  </a:cubicBezTo>
                  <a:cubicBezTo>
                    <a:pt x="1403" y="141"/>
                    <a:pt x="1603" y="162"/>
                    <a:pt x="1822" y="215"/>
                  </a:cubicBezTo>
                  <a:cubicBezTo>
                    <a:pt x="1530" y="72"/>
                    <a:pt x="1217"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8"/>
            <p:cNvSpPr/>
            <p:nvPr/>
          </p:nvSpPr>
          <p:spPr>
            <a:xfrm flipH="1">
              <a:off x="5298010" y="2095497"/>
              <a:ext cx="72951" cy="26591"/>
            </a:xfrm>
            <a:custGeom>
              <a:rect b="b" l="l" r="r" t="t"/>
              <a:pathLst>
                <a:path extrusionOk="0" h="686" w="1882">
                  <a:moveTo>
                    <a:pt x="1308" y="1"/>
                  </a:moveTo>
                  <a:cubicBezTo>
                    <a:pt x="926" y="1"/>
                    <a:pt x="419" y="85"/>
                    <a:pt x="1" y="447"/>
                  </a:cubicBezTo>
                  <a:cubicBezTo>
                    <a:pt x="48" y="554"/>
                    <a:pt x="132" y="637"/>
                    <a:pt x="227" y="685"/>
                  </a:cubicBezTo>
                  <a:cubicBezTo>
                    <a:pt x="227" y="685"/>
                    <a:pt x="489" y="102"/>
                    <a:pt x="1882" y="66"/>
                  </a:cubicBezTo>
                  <a:cubicBezTo>
                    <a:pt x="1882" y="66"/>
                    <a:pt x="1643" y="1"/>
                    <a:pt x="1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8"/>
            <p:cNvSpPr/>
            <p:nvPr/>
          </p:nvSpPr>
          <p:spPr>
            <a:xfrm flipH="1">
              <a:off x="5286540" y="2134703"/>
              <a:ext cx="51709" cy="36979"/>
            </a:xfrm>
            <a:custGeom>
              <a:rect b="b" l="l" r="r" t="t"/>
              <a:pathLst>
                <a:path extrusionOk="0" h="954" w="1334">
                  <a:moveTo>
                    <a:pt x="1299" y="1"/>
                  </a:moveTo>
                  <a:cubicBezTo>
                    <a:pt x="710" y="1"/>
                    <a:pt x="292" y="297"/>
                    <a:pt x="0" y="799"/>
                  </a:cubicBezTo>
                  <a:lnTo>
                    <a:pt x="179" y="954"/>
                  </a:lnTo>
                  <a:cubicBezTo>
                    <a:pt x="179" y="954"/>
                    <a:pt x="346" y="227"/>
                    <a:pt x="1334" y="1"/>
                  </a:cubicBezTo>
                  <a:cubicBezTo>
                    <a:pt x="1322" y="1"/>
                    <a:pt x="1311" y="1"/>
                    <a:pt x="1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4" name="Google Shape;4714;p38"/>
            <p:cNvCxnSpPr/>
            <p:nvPr/>
          </p:nvCxnSpPr>
          <p:spPr>
            <a:xfrm>
              <a:off x="4971375" y="2370250"/>
              <a:ext cx="12000" cy="272700"/>
            </a:xfrm>
            <a:prstGeom prst="straightConnector1">
              <a:avLst/>
            </a:prstGeom>
            <a:noFill/>
            <a:ln cap="flat" cmpd="sng" w="19050">
              <a:solidFill>
                <a:schemeClr val="dk2"/>
              </a:solidFill>
              <a:prstDash val="solid"/>
              <a:round/>
              <a:headEnd len="med" w="med" type="none"/>
              <a:tailEnd len="med" w="med" type="none"/>
            </a:ln>
          </p:spPr>
        </p:cxnSp>
        <p:cxnSp>
          <p:nvCxnSpPr>
            <p:cNvPr id="4715" name="Google Shape;4715;p38"/>
            <p:cNvCxnSpPr/>
            <p:nvPr/>
          </p:nvCxnSpPr>
          <p:spPr>
            <a:xfrm>
              <a:off x="5027600" y="2327550"/>
              <a:ext cx="21000" cy="273000"/>
            </a:xfrm>
            <a:prstGeom prst="straightConnector1">
              <a:avLst/>
            </a:prstGeom>
            <a:noFill/>
            <a:ln cap="flat" cmpd="sng" w="19050">
              <a:solidFill>
                <a:schemeClr val="dk2"/>
              </a:solidFill>
              <a:prstDash val="solid"/>
              <a:round/>
              <a:headEnd len="med" w="med" type="none"/>
              <a:tailEnd len="med" w="med" type="none"/>
            </a:ln>
          </p:spPr>
        </p:cxnSp>
      </p:grpSp>
      <p:sp>
        <p:nvSpPr>
          <p:cNvPr id="4716" name="Google Shape;4716;p38"/>
          <p:cNvSpPr txBox="1"/>
          <p:nvPr/>
        </p:nvSpPr>
        <p:spPr>
          <a:xfrm>
            <a:off x="3621200" y="308925"/>
            <a:ext cx="5850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dk1"/>
                </a:solidFill>
                <a:highlight>
                  <a:srgbClr val="4DAD23"/>
                </a:highlight>
                <a:latin typeface="Fjalla One"/>
                <a:ea typeface="Fjalla One"/>
                <a:cs typeface="Fjalla One"/>
                <a:sym typeface="Fjalla One"/>
              </a:rPr>
              <a:t>Resources</a:t>
            </a:r>
            <a:endParaRPr b="1" sz="4500">
              <a:solidFill>
                <a:srgbClr val="38761D"/>
              </a:solidFill>
              <a:highlight>
                <a:srgbClr val="4DAD23"/>
              </a:highlight>
              <a:latin typeface="Fjalla One"/>
              <a:ea typeface="Fjalla One"/>
              <a:cs typeface="Fjalla One"/>
              <a:sym typeface="Fjalla One"/>
            </a:endParaRPr>
          </a:p>
        </p:txBody>
      </p:sp>
      <p:sp>
        <p:nvSpPr>
          <p:cNvPr id="4717" name="Google Shape;4717;p38"/>
          <p:cNvSpPr txBox="1"/>
          <p:nvPr/>
        </p:nvSpPr>
        <p:spPr>
          <a:xfrm>
            <a:off x="3757125" y="1186125"/>
            <a:ext cx="5850900" cy="3673500"/>
          </a:xfrm>
          <a:prstGeom prst="rect">
            <a:avLst/>
          </a:prstGeom>
          <a:noFill/>
          <a:ln>
            <a:noFill/>
          </a:ln>
        </p:spPr>
        <p:txBody>
          <a:bodyPr anchorCtr="0" anchor="t" bIns="91425" lIns="91425" spcFirstLastPara="1" rIns="91425" wrap="square" tIns="91425">
            <a:spAutoFit/>
          </a:bodyPr>
          <a:lstStyle/>
          <a:p>
            <a:pPr indent="-292100" lvl="0" marL="228600" rtl="0" algn="l">
              <a:spcBef>
                <a:spcPts val="0"/>
              </a:spcBef>
              <a:spcAft>
                <a:spcPts val="0"/>
              </a:spcAft>
              <a:buSzPts val="1000"/>
              <a:buFont typeface="Times New Roman"/>
              <a:buAutoNum type="arabicPeriod"/>
            </a:pPr>
            <a:r>
              <a:rPr lang="en" sz="1000">
                <a:latin typeface="Times New Roman"/>
                <a:ea typeface="Times New Roman"/>
                <a:cs typeface="Times New Roman"/>
                <a:sym typeface="Times New Roman"/>
              </a:rPr>
              <a:t>Esther Lee Rosen, E. L. Y., Holzer, H. J., &amp; Watson, T. (2016, July 28). </a:t>
            </a:r>
            <a:r>
              <a:rPr i="1" lang="en" sz="1000">
                <a:latin typeface="Times New Roman"/>
                <a:ea typeface="Times New Roman"/>
                <a:cs typeface="Times New Roman"/>
                <a:sym typeface="Times New Roman"/>
              </a:rPr>
              <a:t>Sports, jobs, &amp; taxes: Are new stadiums worth the cost?</a:t>
            </a:r>
            <a:r>
              <a:rPr lang="en" sz="1000">
                <a:latin typeface="Times New Roman"/>
                <a:ea typeface="Times New Roman"/>
                <a:cs typeface="Times New Roman"/>
                <a:sym typeface="Times New Roman"/>
              </a:rPr>
              <a:t>. Brookings. https://www.brookings.edu/articles/sports-jobs-taxes-are-new-stadiums-worth-the-cost/</a:t>
            </a:r>
            <a:r>
              <a:rPr i="1" lang="en" sz="1000">
                <a:latin typeface="Times New Roman"/>
                <a:ea typeface="Times New Roman"/>
                <a:cs typeface="Times New Roman"/>
                <a:sym typeface="Times New Roman"/>
              </a:rPr>
              <a:t> </a:t>
            </a:r>
            <a:endParaRPr i="1" sz="1000">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i="1" lang="en" sz="1000">
                <a:latin typeface="Times New Roman"/>
                <a:ea typeface="Times New Roman"/>
                <a:cs typeface="Times New Roman"/>
                <a:sym typeface="Times New Roman"/>
              </a:rPr>
              <a:t>Publications/Laws</a:t>
            </a:r>
            <a:r>
              <a:rPr lang="en" sz="1000">
                <a:latin typeface="Times New Roman"/>
                <a:ea typeface="Times New Roman"/>
                <a:cs typeface="Times New Roman"/>
                <a:sym typeface="Times New Roman"/>
              </a:rPr>
              <a:t>. U.S. Futsal. (n.d.). https://www.futsal.org/publications/laws/ </a:t>
            </a:r>
            <a:endParaRPr i="1" sz="1000">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lang="en" sz="1000">
                <a:latin typeface="Times New Roman"/>
                <a:ea typeface="Times New Roman"/>
                <a:cs typeface="Times New Roman"/>
                <a:sym typeface="Times New Roman"/>
              </a:rPr>
              <a:t>McHaney, S. (2014, June 16). </a:t>
            </a:r>
            <a:r>
              <a:rPr i="1" lang="en" sz="1000">
                <a:latin typeface="Times New Roman"/>
                <a:ea typeface="Times New Roman"/>
                <a:cs typeface="Times New Roman"/>
                <a:sym typeface="Times New Roman"/>
              </a:rPr>
              <a:t>Goal-line technology begins to clear controversial goals</a:t>
            </a:r>
            <a:r>
              <a:rPr lang="en" sz="1000">
                <a:latin typeface="Times New Roman"/>
                <a:ea typeface="Times New Roman"/>
                <a:cs typeface="Times New Roman"/>
                <a:sym typeface="Times New Roman"/>
              </a:rPr>
              <a:t>. PBS. https://www.pbs.org/newshour/world/goalline-technology-begins-clear-controversial-goals </a:t>
            </a:r>
            <a:endParaRPr sz="1000">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lang="en" sz="1000">
                <a:highlight>
                  <a:srgbClr val="FFFFFF"/>
                </a:highlight>
                <a:latin typeface="Times New Roman"/>
                <a:ea typeface="Times New Roman"/>
                <a:cs typeface="Times New Roman"/>
                <a:sym typeface="Times New Roman"/>
              </a:rPr>
              <a:t>Spagnolo, P., Leo, M., Mazzeo, M., Nitti, N., Stella, E., &amp; Distante, A. (</a:t>
            </a:r>
            <a:r>
              <a:rPr lang="en" sz="1000">
                <a:latin typeface="Times New Roman"/>
                <a:ea typeface="Times New Roman"/>
                <a:cs typeface="Times New Roman"/>
                <a:sym typeface="Times New Roman"/>
              </a:rPr>
              <a:t>2013).</a:t>
            </a:r>
            <a:r>
              <a:rPr i="1" lang="en" sz="1000">
                <a:latin typeface="Times New Roman"/>
                <a:ea typeface="Times New Roman"/>
                <a:cs typeface="Times New Roman"/>
                <a:sym typeface="Times New Roman"/>
              </a:rPr>
              <a:t> </a:t>
            </a:r>
            <a:r>
              <a:rPr i="1" lang="en" sz="1000">
                <a:highlight>
                  <a:srgbClr val="FFFFFF"/>
                </a:highlight>
                <a:latin typeface="Times New Roman"/>
                <a:ea typeface="Times New Roman"/>
                <a:cs typeface="Times New Roman"/>
                <a:sym typeface="Times New Roman"/>
              </a:rPr>
              <a:t>Non-invasive Soccer Goal Line Technology: A Real Case Study</a:t>
            </a:r>
            <a:r>
              <a:rPr lang="en" sz="1000">
                <a:highlight>
                  <a:srgbClr val="FFFFFF"/>
                </a:highlight>
                <a:latin typeface="Times New Roman"/>
                <a:ea typeface="Times New Roman"/>
                <a:cs typeface="Times New Roman"/>
                <a:sym typeface="Times New Roman"/>
              </a:rPr>
              <a:t>. </a:t>
            </a:r>
            <a:r>
              <a:rPr lang="en" sz="1000">
                <a:latin typeface="Times New Roman"/>
                <a:ea typeface="Times New Roman"/>
                <a:cs typeface="Times New Roman"/>
                <a:sym typeface="Times New Roman"/>
              </a:rPr>
              <a:t>IEEE Conference on Computer Vision and Pattern Recognition Workshops</a:t>
            </a:r>
            <a:r>
              <a:rPr lang="en" sz="1000">
                <a:highlight>
                  <a:srgbClr val="FFFFFF"/>
                </a:highlight>
                <a:latin typeface="Times New Roman"/>
                <a:ea typeface="Times New Roman"/>
                <a:cs typeface="Times New Roman"/>
                <a:sym typeface="Times New Roman"/>
              </a:rPr>
              <a:t>. 10.1109/CVPRW.2013.147.</a:t>
            </a:r>
            <a:endParaRPr sz="1000">
              <a:highlight>
                <a:srgbClr val="FFFFFF"/>
              </a:highlight>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lang="en" sz="1000">
                <a:highlight>
                  <a:srgbClr val="FFFFFF"/>
                </a:highlight>
                <a:latin typeface="Times New Roman"/>
                <a:ea typeface="Times New Roman"/>
                <a:cs typeface="Times New Roman"/>
                <a:sym typeface="Times New Roman"/>
              </a:rPr>
              <a:t>Ekin, A., Tekalp, A. M., &amp; Mehrotra, R. (July, 2003). </a:t>
            </a:r>
            <a:r>
              <a:rPr i="1" lang="en" sz="1000">
                <a:highlight>
                  <a:srgbClr val="FFFFFF"/>
                </a:highlight>
                <a:latin typeface="Times New Roman"/>
                <a:ea typeface="Times New Roman"/>
                <a:cs typeface="Times New Roman"/>
                <a:sym typeface="Times New Roman"/>
              </a:rPr>
              <a:t>Automatic soccer video analysis and summarization</a:t>
            </a:r>
            <a:r>
              <a:rPr lang="en" sz="1000">
                <a:highlight>
                  <a:srgbClr val="FFFFFF"/>
                </a:highlight>
                <a:latin typeface="Times New Roman"/>
                <a:ea typeface="Times New Roman"/>
                <a:cs typeface="Times New Roman"/>
                <a:sym typeface="Times New Roman"/>
              </a:rPr>
              <a:t>. IEEE Transactions on Image Processing. 12(7), 796-807. 10.1109/TIP.2003.812758.</a:t>
            </a:r>
            <a:endParaRPr sz="1000">
              <a:highlight>
                <a:srgbClr val="FFFFFF"/>
              </a:highlight>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lang="en" sz="1000">
                <a:latin typeface="Times New Roman"/>
                <a:ea typeface="Times New Roman"/>
                <a:cs typeface="Times New Roman"/>
                <a:sym typeface="Times New Roman"/>
              </a:rPr>
              <a:t>Ghosh, S. et al., (2019). </a:t>
            </a:r>
            <a:r>
              <a:rPr i="1" lang="en" sz="1000">
                <a:latin typeface="Times New Roman"/>
                <a:ea typeface="Times New Roman"/>
                <a:cs typeface="Times New Roman"/>
                <a:sym typeface="Times New Roman"/>
              </a:rPr>
              <a:t>Radio Frequency Identification Based Goal Line Technology for Quick Decision Making in a Football Match</a:t>
            </a:r>
            <a:r>
              <a:rPr lang="en" sz="1000">
                <a:latin typeface="Times New Roman"/>
                <a:ea typeface="Times New Roman"/>
                <a:cs typeface="Times New Roman"/>
                <a:sym typeface="Times New Roman"/>
              </a:rPr>
              <a:t>. Devices for Integrated Circuit (DevIC). 441-445. 10.1109/DEVIC.2019.8783918 </a:t>
            </a:r>
            <a:endParaRPr sz="1000">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lang="en" sz="1000">
                <a:latin typeface="Times New Roman"/>
                <a:ea typeface="Times New Roman"/>
                <a:cs typeface="Times New Roman"/>
                <a:sym typeface="Times New Roman"/>
              </a:rPr>
              <a:t>Leveridge, S. (2024, May 2). </a:t>
            </a:r>
            <a:r>
              <a:rPr i="1" lang="en" sz="1000">
                <a:latin typeface="Times New Roman"/>
                <a:ea typeface="Times New Roman"/>
                <a:cs typeface="Times New Roman"/>
                <a:sym typeface="Times New Roman"/>
              </a:rPr>
              <a:t>Why La Liga doesn’t have goal-line technology</a:t>
            </a:r>
            <a:r>
              <a:rPr lang="en" sz="1000">
                <a:latin typeface="Times New Roman"/>
                <a:ea typeface="Times New Roman"/>
                <a:cs typeface="Times New Roman"/>
                <a:sym typeface="Times New Roman"/>
              </a:rPr>
              <a:t>. Forbes. https://www.forbes.com/sites/samleveridge/2024/04/22/why-doesnt-la-liga-have-goal-line-technology/# </a:t>
            </a:r>
            <a:endParaRPr sz="1000">
              <a:latin typeface="Times New Roman"/>
              <a:ea typeface="Times New Roman"/>
              <a:cs typeface="Times New Roman"/>
              <a:sym typeface="Times New Roman"/>
            </a:endParaRPr>
          </a:p>
          <a:p>
            <a:pPr indent="-292100" lvl="0" marL="228600" rtl="0" algn="l">
              <a:spcBef>
                <a:spcPts val="250"/>
              </a:spcBef>
              <a:spcAft>
                <a:spcPts val="0"/>
              </a:spcAft>
              <a:buSzPts val="1000"/>
              <a:buFont typeface="Times New Roman"/>
              <a:buAutoNum type="arabicPeriod"/>
            </a:pPr>
            <a:r>
              <a:rPr i="1" lang="en" sz="1000">
                <a:latin typeface="Times New Roman"/>
                <a:ea typeface="Times New Roman"/>
                <a:cs typeface="Times New Roman"/>
                <a:sym typeface="Times New Roman"/>
              </a:rPr>
              <a:t>Radio Frequency Identification (RFID): What is it?: Homeland security</a:t>
            </a:r>
            <a:r>
              <a:rPr lang="en" sz="1000">
                <a:latin typeface="Times New Roman"/>
                <a:ea typeface="Times New Roman"/>
                <a:cs typeface="Times New Roman"/>
                <a:sym typeface="Times New Roman"/>
              </a:rPr>
              <a:t>. U.S. Department of Homeland Security. (n.d.). https://www.dhs.gov/archive/radio-frequency-identification-rfid-what-it#:~:text=Radio%20Frequency%20Identification%20(RFID)%20technology,requiring%20a%20line%20of%20sight</a:t>
            </a:r>
            <a:endParaRPr sz="1000">
              <a:latin typeface="Times New Roman"/>
              <a:ea typeface="Times New Roman"/>
              <a:cs typeface="Times New Roman"/>
              <a:sym typeface="Times New Roman"/>
            </a:endParaRPr>
          </a:p>
          <a:p>
            <a:pPr indent="0" lvl="0" marL="0" rtl="0" algn="l">
              <a:spcBef>
                <a:spcPts val="250"/>
              </a:spcBef>
              <a:spcAft>
                <a:spcPts val="0"/>
              </a:spcAft>
              <a:buNone/>
            </a:pPr>
            <a:r>
              <a:t/>
            </a:r>
            <a:endParaRPr sz="1000">
              <a:solidFill>
                <a:schemeClr val="accent1"/>
              </a:solidFill>
              <a:latin typeface="Lexend Deca"/>
              <a:ea typeface="Lexend Deca"/>
              <a:cs typeface="Lexend Deca"/>
              <a:sym typeface="Lexend De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p24"/>
          <p:cNvSpPr/>
          <p:nvPr/>
        </p:nvSpPr>
        <p:spPr>
          <a:xfrm flipH="1">
            <a:off x="7647897" y="2450302"/>
            <a:ext cx="359374" cy="318179"/>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4"/>
          <p:cNvSpPr txBox="1"/>
          <p:nvPr>
            <p:ph idx="13" type="title"/>
          </p:nvPr>
        </p:nvSpPr>
        <p:spPr>
          <a:xfrm>
            <a:off x="713400" y="445025"/>
            <a:ext cx="771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4DAD23"/>
                </a:solidFill>
              </a:rPr>
              <a:t>WHAT IS A </a:t>
            </a:r>
            <a:r>
              <a:rPr lang="en" sz="4000">
                <a:solidFill>
                  <a:schemeClr val="lt2"/>
                </a:solidFill>
                <a:highlight>
                  <a:srgbClr val="4DAD23"/>
                </a:highlight>
              </a:rPr>
              <a:t>VALID GOAL</a:t>
            </a:r>
            <a:r>
              <a:rPr lang="en" sz="4000">
                <a:solidFill>
                  <a:schemeClr val="lt2"/>
                </a:solidFill>
                <a:highlight>
                  <a:srgbClr val="4DAD23"/>
                </a:highlight>
              </a:rPr>
              <a:t>?</a:t>
            </a:r>
            <a:endParaRPr sz="4000">
              <a:solidFill>
                <a:srgbClr val="4DAD23"/>
              </a:solidFill>
            </a:endParaRPr>
          </a:p>
        </p:txBody>
      </p:sp>
      <p:pic>
        <p:nvPicPr>
          <p:cNvPr id="3712" name="Google Shape;3712;p24"/>
          <p:cNvPicPr preferRelativeResize="0"/>
          <p:nvPr/>
        </p:nvPicPr>
        <p:blipFill rotWithShape="1">
          <a:blip r:embed="rId3">
            <a:alphaModFix/>
          </a:blip>
          <a:srcRect b="3370" l="14836" r="3377" t="3258"/>
          <a:stretch/>
        </p:blipFill>
        <p:spPr>
          <a:xfrm>
            <a:off x="4476075" y="1346875"/>
            <a:ext cx="3673325" cy="2743425"/>
          </a:xfrm>
          <a:prstGeom prst="rect">
            <a:avLst/>
          </a:prstGeom>
          <a:noFill/>
          <a:ln>
            <a:noFill/>
          </a:ln>
        </p:spPr>
      </p:pic>
      <p:sp>
        <p:nvSpPr>
          <p:cNvPr id="3713" name="Google Shape;3713;p24"/>
          <p:cNvSpPr/>
          <p:nvPr/>
        </p:nvSpPr>
        <p:spPr>
          <a:xfrm flipH="1">
            <a:off x="5926163" y="3249387"/>
            <a:ext cx="359374" cy="318179"/>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4"/>
          <p:cNvSpPr/>
          <p:nvPr/>
        </p:nvSpPr>
        <p:spPr>
          <a:xfrm flipH="1">
            <a:off x="6565768" y="3000263"/>
            <a:ext cx="359374" cy="318179"/>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4"/>
          <p:cNvSpPr/>
          <p:nvPr/>
        </p:nvSpPr>
        <p:spPr>
          <a:xfrm flipH="1">
            <a:off x="7124240" y="2751138"/>
            <a:ext cx="359374" cy="318179"/>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4"/>
          <p:cNvSpPr/>
          <p:nvPr/>
        </p:nvSpPr>
        <p:spPr>
          <a:xfrm flipH="1">
            <a:off x="7647890" y="2450301"/>
            <a:ext cx="359374" cy="318179"/>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4"/>
          <p:cNvSpPr/>
          <p:nvPr/>
        </p:nvSpPr>
        <p:spPr>
          <a:xfrm>
            <a:off x="6689113" y="2248550"/>
            <a:ext cx="184800" cy="222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grpSp>
        <p:nvGrpSpPr>
          <p:cNvPr id="3718" name="Google Shape;3718;p24"/>
          <p:cNvGrpSpPr/>
          <p:nvPr/>
        </p:nvGrpSpPr>
        <p:grpSpPr>
          <a:xfrm>
            <a:off x="6689052" y="2248636"/>
            <a:ext cx="184924" cy="222748"/>
            <a:chOff x="1492675" y="4992125"/>
            <a:chExt cx="481825" cy="481825"/>
          </a:xfrm>
        </p:grpSpPr>
        <p:sp>
          <p:nvSpPr>
            <p:cNvPr id="3719" name="Google Shape;3719;p2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0" name="Google Shape;3720;p2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21" name="Google Shape;3721;p24"/>
          <p:cNvSpPr/>
          <p:nvPr/>
        </p:nvSpPr>
        <p:spPr>
          <a:xfrm>
            <a:off x="6802363" y="3644325"/>
            <a:ext cx="242700" cy="24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grpSp>
        <p:nvGrpSpPr>
          <p:cNvPr id="3722" name="Google Shape;3722;p24"/>
          <p:cNvGrpSpPr/>
          <p:nvPr/>
        </p:nvGrpSpPr>
        <p:grpSpPr>
          <a:xfrm>
            <a:off x="6805455" y="3654299"/>
            <a:ext cx="236528" cy="222748"/>
            <a:chOff x="2085525" y="4992125"/>
            <a:chExt cx="481825" cy="481825"/>
          </a:xfrm>
        </p:grpSpPr>
        <p:sp>
          <p:nvSpPr>
            <p:cNvPr id="3723" name="Google Shape;3723;p2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4" name="Google Shape;3724;p2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3725" name="Google Shape;3725;p24"/>
          <p:cNvPicPr preferRelativeResize="0"/>
          <p:nvPr/>
        </p:nvPicPr>
        <p:blipFill rotWithShape="1">
          <a:blip r:embed="rId4">
            <a:alphaModFix/>
          </a:blip>
          <a:srcRect b="0" l="0" r="0" t="6402"/>
          <a:stretch/>
        </p:blipFill>
        <p:spPr>
          <a:xfrm>
            <a:off x="-417425" y="4087875"/>
            <a:ext cx="10219052" cy="1378675"/>
          </a:xfrm>
          <a:prstGeom prst="rect">
            <a:avLst/>
          </a:prstGeom>
          <a:noFill/>
          <a:ln>
            <a:noFill/>
          </a:ln>
        </p:spPr>
      </p:pic>
      <p:sp>
        <p:nvSpPr>
          <p:cNvPr id="3726" name="Google Shape;3726;p24"/>
          <p:cNvSpPr/>
          <p:nvPr/>
        </p:nvSpPr>
        <p:spPr>
          <a:xfrm>
            <a:off x="1995300" y="3588887"/>
            <a:ext cx="4025403" cy="1018490"/>
          </a:xfrm>
          <a:custGeom>
            <a:rect b="b" l="l" r="r" t="t"/>
            <a:pathLst>
              <a:path extrusionOk="0" h="46709" w="171039">
                <a:moveTo>
                  <a:pt x="0" y="26862"/>
                </a:moveTo>
                <a:cubicBezTo>
                  <a:pt x="14710" y="30060"/>
                  <a:pt x="59754" y="50526"/>
                  <a:pt x="88260" y="46049"/>
                </a:cubicBezTo>
                <a:cubicBezTo>
                  <a:pt x="116767" y="41572"/>
                  <a:pt x="157243" y="7675"/>
                  <a:pt x="171039" y="0"/>
                </a:cubicBezTo>
              </a:path>
            </a:pathLst>
          </a:custGeom>
          <a:noFill/>
          <a:ln cap="flat" cmpd="sng" w="38100">
            <a:solidFill>
              <a:srgbClr val="FF0000"/>
            </a:solidFill>
            <a:prstDash val="lgDash"/>
            <a:round/>
            <a:headEnd len="med" w="med" type="none"/>
            <a:tailEnd len="med" w="med" type="none"/>
          </a:ln>
        </p:spPr>
      </p:sp>
      <p:sp>
        <p:nvSpPr>
          <p:cNvPr id="3727" name="Google Shape;3727;p24"/>
          <p:cNvSpPr/>
          <p:nvPr/>
        </p:nvSpPr>
        <p:spPr>
          <a:xfrm flipH="1">
            <a:off x="1559031" y="3670375"/>
            <a:ext cx="436278" cy="419913"/>
          </a:xfrm>
          <a:custGeom>
            <a:rect b="b" l="l" r="r" t="t"/>
            <a:pathLst>
              <a:path extrusionOk="0" h="92696" w="97656">
                <a:moveTo>
                  <a:pt x="44756" y="1541"/>
                </a:moveTo>
                <a:lnTo>
                  <a:pt x="31290" y="6316"/>
                </a:lnTo>
                <a:lnTo>
                  <a:pt x="30099" y="6316"/>
                </a:lnTo>
                <a:cubicBezTo>
                  <a:pt x="34671" y="3887"/>
                  <a:pt x="39636" y="2279"/>
                  <a:pt x="44756" y="1541"/>
                </a:cubicBezTo>
                <a:close/>
                <a:moveTo>
                  <a:pt x="51293" y="1077"/>
                </a:moveTo>
                <a:cubicBezTo>
                  <a:pt x="51971" y="1077"/>
                  <a:pt x="52662" y="1101"/>
                  <a:pt x="53340" y="1124"/>
                </a:cubicBezTo>
                <a:lnTo>
                  <a:pt x="65425" y="6220"/>
                </a:lnTo>
                <a:lnTo>
                  <a:pt x="63544" y="16900"/>
                </a:lnTo>
                <a:lnTo>
                  <a:pt x="45292" y="22663"/>
                </a:lnTo>
                <a:lnTo>
                  <a:pt x="29171" y="16984"/>
                </a:lnTo>
                <a:lnTo>
                  <a:pt x="32612" y="6970"/>
                </a:lnTo>
                <a:lnTo>
                  <a:pt x="48387" y="1172"/>
                </a:lnTo>
                <a:cubicBezTo>
                  <a:pt x="49352" y="1113"/>
                  <a:pt x="50316" y="1077"/>
                  <a:pt x="51293" y="1077"/>
                </a:cubicBezTo>
                <a:close/>
                <a:moveTo>
                  <a:pt x="66485" y="6566"/>
                </a:moveTo>
                <a:lnTo>
                  <a:pt x="76855" y="8994"/>
                </a:lnTo>
                <a:cubicBezTo>
                  <a:pt x="83166" y="13340"/>
                  <a:pt x="88285" y="19186"/>
                  <a:pt x="91738" y="26020"/>
                </a:cubicBezTo>
                <a:lnTo>
                  <a:pt x="91750" y="26008"/>
                </a:lnTo>
                <a:lnTo>
                  <a:pt x="90500" y="36153"/>
                </a:lnTo>
                <a:lnTo>
                  <a:pt x="76724" y="32354"/>
                </a:lnTo>
                <a:lnTo>
                  <a:pt x="64556" y="17245"/>
                </a:lnTo>
                <a:lnTo>
                  <a:pt x="66485" y="6566"/>
                </a:lnTo>
                <a:close/>
                <a:moveTo>
                  <a:pt x="28575" y="17876"/>
                </a:moveTo>
                <a:lnTo>
                  <a:pt x="44506" y="23520"/>
                </a:lnTo>
                <a:lnTo>
                  <a:pt x="45351" y="43403"/>
                </a:lnTo>
                <a:lnTo>
                  <a:pt x="30361" y="55953"/>
                </a:lnTo>
                <a:lnTo>
                  <a:pt x="16121" y="49464"/>
                </a:lnTo>
                <a:lnTo>
                  <a:pt x="15514" y="29997"/>
                </a:lnTo>
                <a:lnTo>
                  <a:pt x="28575" y="17876"/>
                </a:lnTo>
                <a:close/>
                <a:moveTo>
                  <a:pt x="10585" y="26473"/>
                </a:moveTo>
                <a:lnTo>
                  <a:pt x="14466" y="29997"/>
                </a:lnTo>
                <a:lnTo>
                  <a:pt x="15145" y="50726"/>
                </a:lnTo>
                <a:lnTo>
                  <a:pt x="11371" y="63073"/>
                </a:lnTo>
                <a:lnTo>
                  <a:pt x="9013" y="62644"/>
                </a:lnTo>
                <a:cubicBezTo>
                  <a:pt x="4525" y="50881"/>
                  <a:pt x="5084" y="37796"/>
                  <a:pt x="10585" y="26473"/>
                </a:cubicBezTo>
                <a:close/>
                <a:moveTo>
                  <a:pt x="76962" y="33533"/>
                </a:moveTo>
                <a:lnTo>
                  <a:pt x="90571" y="37272"/>
                </a:lnTo>
                <a:lnTo>
                  <a:pt x="94357" y="54524"/>
                </a:lnTo>
                <a:lnTo>
                  <a:pt x="84213" y="70728"/>
                </a:lnTo>
                <a:lnTo>
                  <a:pt x="70628" y="68228"/>
                </a:lnTo>
                <a:lnTo>
                  <a:pt x="66318" y="49857"/>
                </a:lnTo>
                <a:lnTo>
                  <a:pt x="76962" y="33533"/>
                </a:lnTo>
                <a:close/>
                <a:moveTo>
                  <a:pt x="46018" y="44273"/>
                </a:moveTo>
                <a:lnTo>
                  <a:pt x="65306" y="50226"/>
                </a:lnTo>
                <a:lnTo>
                  <a:pt x="69581" y="68490"/>
                </a:lnTo>
                <a:lnTo>
                  <a:pt x="54912" y="81027"/>
                </a:lnTo>
                <a:lnTo>
                  <a:pt x="35862" y="74907"/>
                </a:lnTo>
                <a:lnTo>
                  <a:pt x="31230" y="56560"/>
                </a:lnTo>
                <a:lnTo>
                  <a:pt x="46018" y="44273"/>
                </a:lnTo>
                <a:close/>
                <a:moveTo>
                  <a:pt x="95858" y="54321"/>
                </a:moveTo>
                <a:lnTo>
                  <a:pt x="95858" y="54321"/>
                </a:lnTo>
                <a:cubicBezTo>
                  <a:pt x="94238" y="63430"/>
                  <a:pt x="89857" y="71836"/>
                  <a:pt x="83285" y="78360"/>
                </a:cubicBezTo>
                <a:cubicBezTo>
                  <a:pt x="82177" y="79467"/>
                  <a:pt x="81011" y="80527"/>
                  <a:pt x="79784" y="81515"/>
                </a:cubicBezTo>
                <a:lnTo>
                  <a:pt x="84523" y="71514"/>
                </a:lnTo>
                <a:lnTo>
                  <a:pt x="84713" y="71621"/>
                </a:lnTo>
                <a:lnTo>
                  <a:pt x="95512" y="54560"/>
                </a:lnTo>
                <a:lnTo>
                  <a:pt x="95858" y="54321"/>
                </a:lnTo>
                <a:close/>
                <a:moveTo>
                  <a:pt x="9454" y="63727"/>
                </a:moveTo>
                <a:lnTo>
                  <a:pt x="11728" y="64216"/>
                </a:lnTo>
                <a:lnTo>
                  <a:pt x="22813" y="77860"/>
                </a:lnTo>
                <a:lnTo>
                  <a:pt x="24051" y="82515"/>
                </a:lnTo>
                <a:cubicBezTo>
                  <a:pt x="22360" y="81241"/>
                  <a:pt x="20765" y="79848"/>
                  <a:pt x="19265" y="78348"/>
                </a:cubicBezTo>
                <a:cubicBezTo>
                  <a:pt x="15074" y="74169"/>
                  <a:pt x="11740" y="69192"/>
                  <a:pt x="9454" y="63727"/>
                </a:cubicBezTo>
                <a:close/>
                <a:moveTo>
                  <a:pt x="35148" y="75753"/>
                </a:moveTo>
                <a:lnTo>
                  <a:pt x="54888" y="82075"/>
                </a:lnTo>
                <a:lnTo>
                  <a:pt x="60567" y="90671"/>
                </a:lnTo>
                <a:cubicBezTo>
                  <a:pt x="57508" y="91302"/>
                  <a:pt x="54400" y="91624"/>
                  <a:pt x="51281" y="91624"/>
                </a:cubicBezTo>
                <a:cubicBezTo>
                  <a:pt x="51242" y="91624"/>
                  <a:pt x="51204" y="91624"/>
                  <a:pt x="51165" y="91624"/>
                </a:cubicBezTo>
                <a:cubicBezTo>
                  <a:pt x="41907" y="91624"/>
                  <a:pt x="32878" y="88768"/>
                  <a:pt x="25301" y="83432"/>
                </a:cubicBezTo>
                <a:lnTo>
                  <a:pt x="24111" y="78717"/>
                </a:lnTo>
                <a:lnTo>
                  <a:pt x="35148" y="75753"/>
                </a:lnTo>
                <a:close/>
                <a:moveTo>
                  <a:pt x="51251" y="1"/>
                </a:moveTo>
                <a:cubicBezTo>
                  <a:pt x="42338" y="1"/>
                  <a:pt x="33375" y="2563"/>
                  <a:pt x="25527" y="7804"/>
                </a:cubicBezTo>
                <a:cubicBezTo>
                  <a:pt x="7144" y="20091"/>
                  <a:pt x="0" y="43653"/>
                  <a:pt x="8466" y="64073"/>
                </a:cubicBezTo>
                <a:cubicBezTo>
                  <a:pt x="15748" y="81649"/>
                  <a:pt x="32829" y="92696"/>
                  <a:pt x="51264" y="92696"/>
                </a:cubicBezTo>
                <a:cubicBezTo>
                  <a:pt x="54258" y="92696"/>
                  <a:pt x="57288" y="92404"/>
                  <a:pt x="60317" y="91802"/>
                </a:cubicBezTo>
                <a:cubicBezTo>
                  <a:pt x="81999" y="87492"/>
                  <a:pt x="97620" y="68466"/>
                  <a:pt x="97632" y="46356"/>
                </a:cubicBezTo>
                <a:cubicBezTo>
                  <a:pt x="97655" y="34057"/>
                  <a:pt x="92774" y="22246"/>
                  <a:pt x="84047" y="13578"/>
                </a:cubicBezTo>
                <a:cubicBezTo>
                  <a:pt x="75087" y="4619"/>
                  <a:pt x="63215" y="1"/>
                  <a:pt x="51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4"/>
          <p:cNvSpPr/>
          <p:nvPr/>
        </p:nvSpPr>
        <p:spPr>
          <a:xfrm>
            <a:off x="2093850" y="4045479"/>
            <a:ext cx="645513" cy="105325"/>
          </a:xfrm>
          <a:custGeom>
            <a:rect b="b" l="l" r="r" t="t"/>
            <a:pathLst>
              <a:path extrusionOk="0" h="2549" w="17349">
                <a:moveTo>
                  <a:pt x="8669" y="0"/>
                </a:moveTo>
                <a:cubicBezTo>
                  <a:pt x="3882" y="0"/>
                  <a:pt x="1" y="572"/>
                  <a:pt x="1" y="1274"/>
                </a:cubicBezTo>
                <a:cubicBezTo>
                  <a:pt x="1" y="1977"/>
                  <a:pt x="3882" y="2548"/>
                  <a:pt x="8669" y="2548"/>
                </a:cubicBezTo>
                <a:cubicBezTo>
                  <a:pt x="13467" y="2548"/>
                  <a:pt x="17348" y="1977"/>
                  <a:pt x="17348" y="1274"/>
                </a:cubicBezTo>
                <a:cubicBezTo>
                  <a:pt x="17348" y="572"/>
                  <a:pt x="13467" y="0"/>
                  <a:pt x="866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9" name="Google Shape;3729;p24"/>
          <p:cNvGrpSpPr/>
          <p:nvPr/>
        </p:nvGrpSpPr>
        <p:grpSpPr>
          <a:xfrm flipH="1">
            <a:off x="991434" y="1080682"/>
            <a:ext cx="2414645" cy="2982135"/>
            <a:chOff x="1319887" y="1133388"/>
            <a:chExt cx="1305213" cy="1589879"/>
          </a:xfrm>
        </p:grpSpPr>
        <p:sp>
          <p:nvSpPr>
            <p:cNvPr id="3730" name="Google Shape;3730;p24"/>
            <p:cNvSpPr/>
            <p:nvPr/>
          </p:nvSpPr>
          <p:spPr>
            <a:xfrm>
              <a:off x="1319887" y="1224657"/>
              <a:ext cx="464839" cy="275233"/>
            </a:xfrm>
            <a:custGeom>
              <a:rect b="b" l="l" r="r" t="t"/>
              <a:pathLst>
                <a:path extrusionOk="0" h="9659" w="16313">
                  <a:moveTo>
                    <a:pt x="2483" y="1"/>
                  </a:moveTo>
                  <a:cubicBezTo>
                    <a:pt x="2477" y="1"/>
                    <a:pt x="2471" y="1"/>
                    <a:pt x="2465" y="2"/>
                  </a:cubicBezTo>
                  <a:cubicBezTo>
                    <a:pt x="2299" y="14"/>
                    <a:pt x="1882" y="395"/>
                    <a:pt x="1882" y="395"/>
                  </a:cubicBezTo>
                  <a:cubicBezTo>
                    <a:pt x="1882" y="395"/>
                    <a:pt x="1257" y="318"/>
                    <a:pt x="928" y="318"/>
                  </a:cubicBezTo>
                  <a:cubicBezTo>
                    <a:pt x="846" y="318"/>
                    <a:pt x="782" y="323"/>
                    <a:pt x="751" y="335"/>
                  </a:cubicBezTo>
                  <a:cubicBezTo>
                    <a:pt x="608" y="395"/>
                    <a:pt x="25" y="871"/>
                    <a:pt x="1" y="954"/>
                  </a:cubicBezTo>
                  <a:cubicBezTo>
                    <a:pt x="25" y="1181"/>
                    <a:pt x="120" y="1395"/>
                    <a:pt x="251" y="1573"/>
                  </a:cubicBezTo>
                  <a:cubicBezTo>
                    <a:pt x="394" y="1740"/>
                    <a:pt x="1096" y="3478"/>
                    <a:pt x="1179" y="3633"/>
                  </a:cubicBezTo>
                  <a:cubicBezTo>
                    <a:pt x="1275" y="3788"/>
                    <a:pt x="1549" y="3955"/>
                    <a:pt x="1989" y="3978"/>
                  </a:cubicBezTo>
                  <a:cubicBezTo>
                    <a:pt x="2430" y="4002"/>
                    <a:pt x="3620" y="4050"/>
                    <a:pt x="3620" y="4050"/>
                  </a:cubicBezTo>
                  <a:cubicBezTo>
                    <a:pt x="3620" y="4050"/>
                    <a:pt x="9490" y="7598"/>
                    <a:pt x="11050" y="8515"/>
                  </a:cubicBezTo>
                  <a:cubicBezTo>
                    <a:pt x="12621" y="9432"/>
                    <a:pt x="13491" y="9646"/>
                    <a:pt x="13681" y="9658"/>
                  </a:cubicBezTo>
                  <a:cubicBezTo>
                    <a:pt x="13688" y="9658"/>
                    <a:pt x="13699" y="9658"/>
                    <a:pt x="13713" y="9658"/>
                  </a:cubicBezTo>
                  <a:cubicBezTo>
                    <a:pt x="14051" y="9658"/>
                    <a:pt x="16300" y="9527"/>
                    <a:pt x="16300" y="9527"/>
                  </a:cubicBezTo>
                  <a:lnTo>
                    <a:pt x="16312" y="5514"/>
                  </a:lnTo>
                  <a:lnTo>
                    <a:pt x="16312" y="5514"/>
                  </a:lnTo>
                  <a:lnTo>
                    <a:pt x="14360" y="6038"/>
                  </a:lnTo>
                  <a:cubicBezTo>
                    <a:pt x="12467" y="5443"/>
                    <a:pt x="4323" y="2133"/>
                    <a:pt x="4323" y="2133"/>
                  </a:cubicBezTo>
                  <a:cubicBezTo>
                    <a:pt x="4323" y="2133"/>
                    <a:pt x="3275" y="526"/>
                    <a:pt x="3180" y="430"/>
                  </a:cubicBezTo>
                  <a:cubicBezTo>
                    <a:pt x="3088" y="327"/>
                    <a:pt x="2662" y="1"/>
                    <a:pt x="2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4"/>
            <p:cNvSpPr/>
            <p:nvPr/>
          </p:nvSpPr>
          <p:spPr>
            <a:xfrm>
              <a:off x="1733121" y="1381779"/>
              <a:ext cx="51604" cy="117399"/>
            </a:xfrm>
            <a:custGeom>
              <a:rect b="b" l="l" r="r" t="t"/>
              <a:pathLst>
                <a:path extrusionOk="0" h="4120" w="1811">
                  <a:moveTo>
                    <a:pt x="1810" y="0"/>
                  </a:moveTo>
                  <a:lnTo>
                    <a:pt x="310" y="405"/>
                  </a:lnTo>
                  <a:cubicBezTo>
                    <a:pt x="108" y="1632"/>
                    <a:pt x="1" y="2870"/>
                    <a:pt x="1" y="4120"/>
                  </a:cubicBezTo>
                  <a:cubicBezTo>
                    <a:pt x="774" y="4084"/>
                    <a:pt x="1810" y="4025"/>
                    <a:pt x="1810" y="4025"/>
                  </a:cubicBezTo>
                  <a:lnTo>
                    <a:pt x="18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4"/>
            <p:cNvSpPr/>
            <p:nvPr/>
          </p:nvSpPr>
          <p:spPr>
            <a:xfrm>
              <a:off x="2284443" y="1515449"/>
              <a:ext cx="319600" cy="344505"/>
            </a:xfrm>
            <a:custGeom>
              <a:rect b="b" l="l" r="r" t="t"/>
              <a:pathLst>
                <a:path extrusionOk="0" h="12090" w="11216">
                  <a:moveTo>
                    <a:pt x="1453" y="0"/>
                  </a:moveTo>
                  <a:lnTo>
                    <a:pt x="0" y="2751"/>
                  </a:lnTo>
                  <a:cubicBezTo>
                    <a:pt x="524" y="3382"/>
                    <a:pt x="1167" y="3918"/>
                    <a:pt x="1893" y="4310"/>
                  </a:cubicBezTo>
                  <a:cubicBezTo>
                    <a:pt x="3108" y="4989"/>
                    <a:pt x="5191" y="6013"/>
                    <a:pt x="6608" y="7192"/>
                  </a:cubicBezTo>
                  <a:cubicBezTo>
                    <a:pt x="8013" y="8359"/>
                    <a:pt x="8656" y="9073"/>
                    <a:pt x="8668" y="9335"/>
                  </a:cubicBezTo>
                  <a:cubicBezTo>
                    <a:pt x="8680" y="9585"/>
                    <a:pt x="8585" y="10585"/>
                    <a:pt x="8585" y="10787"/>
                  </a:cubicBezTo>
                  <a:cubicBezTo>
                    <a:pt x="8597" y="10966"/>
                    <a:pt x="8692" y="11145"/>
                    <a:pt x="8835" y="11264"/>
                  </a:cubicBezTo>
                  <a:cubicBezTo>
                    <a:pt x="8978" y="11335"/>
                    <a:pt x="9132" y="11407"/>
                    <a:pt x="9299" y="11454"/>
                  </a:cubicBezTo>
                  <a:cubicBezTo>
                    <a:pt x="9299" y="11454"/>
                    <a:pt x="9573" y="11978"/>
                    <a:pt x="9620" y="12026"/>
                  </a:cubicBezTo>
                  <a:cubicBezTo>
                    <a:pt x="9648" y="12072"/>
                    <a:pt x="9826" y="12089"/>
                    <a:pt x="10005" y="12089"/>
                  </a:cubicBezTo>
                  <a:cubicBezTo>
                    <a:pt x="10056" y="12089"/>
                    <a:pt x="10108" y="12088"/>
                    <a:pt x="10156" y="12085"/>
                  </a:cubicBezTo>
                  <a:cubicBezTo>
                    <a:pt x="10382" y="12085"/>
                    <a:pt x="10466" y="11680"/>
                    <a:pt x="10513" y="11573"/>
                  </a:cubicBezTo>
                  <a:cubicBezTo>
                    <a:pt x="10668" y="11311"/>
                    <a:pt x="11204" y="10799"/>
                    <a:pt x="11216" y="10668"/>
                  </a:cubicBezTo>
                  <a:cubicBezTo>
                    <a:pt x="11216" y="10359"/>
                    <a:pt x="11156" y="10037"/>
                    <a:pt x="11073" y="9740"/>
                  </a:cubicBezTo>
                  <a:cubicBezTo>
                    <a:pt x="10978" y="9442"/>
                    <a:pt x="10192" y="8168"/>
                    <a:pt x="9966" y="7811"/>
                  </a:cubicBezTo>
                  <a:cubicBezTo>
                    <a:pt x="9740" y="7466"/>
                    <a:pt x="6263" y="3656"/>
                    <a:pt x="5275" y="2656"/>
                  </a:cubicBezTo>
                  <a:cubicBezTo>
                    <a:pt x="4489" y="1882"/>
                    <a:pt x="3644" y="1203"/>
                    <a:pt x="2727" y="608"/>
                  </a:cubicBezTo>
                  <a:cubicBezTo>
                    <a:pt x="2441" y="441"/>
                    <a:pt x="1453" y="0"/>
                    <a:pt x="1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4"/>
            <p:cNvSpPr/>
            <p:nvPr/>
          </p:nvSpPr>
          <p:spPr>
            <a:xfrm>
              <a:off x="2284443" y="1515449"/>
              <a:ext cx="86197" cy="105887"/>
            </a:xfrm>
            <a:custGeom>
              <a:rect b="b" l="l" r="r" t="t"/>
              <a:pathLst>
                <a:path extrusionOk="0" h="3716" w="3025">
                  <a:moveTo>
                    <a:pt x="1453" y="0"/>
                  </a:moveTo>
                  <a:lnTo>
                    <a:pt x="0" y="2751"/>
                  </a:lnTo>
                  <a:cubicBezTo>
                    <a:pt x="286" y="3108"/>
                    <a:pt x="619" y="3429"/>
                    <a:pt x="988" y="3715"/>
                  </a:cubicBezTo>
                  <a:cubicBezTo>
                    <a:pt x="2108" y="2846"/>
                    <a:pt x="2703" y="1679"/>
                    <a:pt x="3024" y="798"/>
                  </a:cubicBezTo>
                  <a:cubicBezTo>
                    <a:pt x="2882" y="715"/>
                    <a:pt x="2786" y="643"/>
                    <a:pt x="2727" y="608"/>
                  </a:cubicBezTo>
                  <a:cubicBezTo>
                    <a:pt x="2441" y="441"/>
                    <a:pt x="1453" y="0"/>
                    <a:pt x="1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4"/>
            <p:cNvSpPr/>
            <p:nvPr/>
          </p:nvSpPr>
          <p:spPr>
            <a:xfrm>
              <a:off x="1768056" y="2080334"/>
              <a:ext cx="209381" cy="210151"/>
            </a:xfrm>
            <a:custGeom>
              <a:rect b="b" l="l" r="r" t="t"/>
              <a:pathLst>
                <a:path extrusionOk="0" h="7375" w="7348">
                  <a:moveTo>
                    <a:pt x="1096" y="0"/>
                  </a:moveTo>
                  <a:cubicBezTo>
                    <a:pt x="1096" y="0"/>
                    <a:pt x="322" y="2739"/>
                    <a:pt x="156" y="3560"/>
                  </a:cubicBezTo>
                  <a:cubicBezTo>
                    <a:pt x="1" y="4370"/>
                    <a:pt x="13" y="4834"/>
                    <a:pt x="310" y="5644"/>
                  </a:cubicBezTo>
                  <a:cubicBezTo>
                    <a:pt x="513" y="6180"/>
                    <a:pt x="680" y="6727"/>
                    <a:pt x="822" y="7287"/>
                  </a:cubicBezTo>
                  <a:cubicBezTo>
                    <a:pt x="1151" y="7346"/>
                    <a:pt x="1483" y="7374"/>
                    <a:pt x="1810" y="7374"/>
                  </a:cubicBezTo>
                  <a:cubicBezTo>
                    <a:pt x="3118" y="7374"/>
                    <a:pt x="4337" y="6932"/>
                    <a:pt x="4871" y="6322"/>
                  </a:cubicBezTo>
                  <a:lnTo>
                    <a:pt x="4549" y="5560"/>
                  </a:lnTo>
                  <a:cubicBezTo>
                    <a:pt x="4871" y="5049"/>
                    <a:pt x="7347" y="1905"/>
                    <a:pt x="7347" y="1905"/>
                  </a:cubicBezTo>
                  <a:lnTo>
                    <a:pt x="73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4"/>
            <p:cNvSpPr/>
            <p:nvPr/>
          </p:nvSpPr>
          <p:spPr>
            <a:xfrm>
              <a:off x="1783672" y="2080334"/>
              <a:ext cx="193766" cy="130992"/>
            </a:xfrm>
            <a:custGeom>
              <a:rect b="b" l="l" r="r" t="t"/>
              <a:pathLst>
                <a:path extrusionOk="0" h="4597" w="6800">
                  <a:moveTo>
                    <a:pt x="548" y="0"/>
                  </a:moveTo>
                  <a:cubicBezTo>
                    <a:pt x="548" y="0"/>
                    <a:pt x="263" y="1024"/>
                    <a:pt x="1" y="2012"/>
                  </a:cubicBezTo>
                  <a:cubicBezTo>
                    <a:pt x="858" y="2608"/>
                    <a:pt x="2727" y="3846"/>
                    <a:pt x="4704" y="4596"/>
                  </a:cubicBezTo>
                  <a:cubicBezTo>
                    <a:pt x="5549" y="3501"/>
                    <a:pt x="6799" y="1893"/>
                    <a:pt x="6799" y="1893"/>
                  </a:cubicBezTo>
                  <a:lnTo>
                    <a:pt x="67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4"/>
            <p:cNvSpPr/>
            <p:nvPr/>
          </p:nvSpPr>
          <p:spPr>
            <a:xfrm>
              <a:off x="1787746" y="2260137"/>
              <a:ext cx="176441" cy="399699"/>
            </a:xfrm>
            <a:custGeom>
              <a:rect b="b" l="l" r="r" t="t"/>
              <a:pathLst>
                <a:path extrusionOk="0" h="14027" w="6192">
                  <a:moveTo>
                    <a:pt x="4180" y="1"/>
                  </a:moveTo>
                  <a:cubicBezTo>
                    <a:pt x="4180" y="1"/>
                    <a:pt x="2948" y="994"/>
                    <a:pt x="776" y="994"/>
                  </a:cubicBezTo>
                  <a:cubicBezTo>
                    <a:pt x="569" y="994"/>
                    <a:pt x="355" y="985"/>
                    <a:pt x="131" y="965"/>
                  </a:cubicBezTo>
                  <a:cubicBezTo>
                    <a:pt x="24" y="1084"/>
                    <a:pt x="0" y="1251"/>
                    <a:pt x="60" y="1406"/>
                  </a:cubicBezTo>
                  <a:cubicBezTo>
                    <a:pt x="143" y="1703"/>
                    <a:pt x="3037" y="11300"/>
                    <a:pt x="3334" y="12288"/>
                  </a:cubicBezTo>
                  <a:cubicBezTo>
                    <a:pt x="3632" y="13288"/>
                    <a:pt x="3751" y="14026"/>
                    <a:pt x="4870" y="14026"/>
                  </a:cubicBezTo>
                  <a:cubicBezTo>
                    <a:pt x="5989" y="14026"/>
                    <a:pt x="6192" y="13157"/>
                    <a:pt x="6132" y="12681"/>
                  </a:cubicBezTo>
                  <a:cubicBezTo>
                    <a:pt x="6085" y="12204"/>
                    <a:pt x="5692" y="8299"/>
                    <a:pt x="5525" y="5847"/>
                  </a:cubicBezTo>
                  <a:cubicBezTo>
                    <a:pt x="5346" y="3394"/>
                    <a:pt x="5215" y="1632"/>
                    <a:pt x="4870" y="965"/>
                  </a:cubicBezTo>
                  <a:cubicBezTo>
                    <a:pt x="4525" y="310"/>
                    <a:pt x="4370" y="24"/>
                    <a:pt x="4370" y="24"/>
                  </a:cubicBezTo>
                  <a:lnTo>
                    <a:pt x="418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4"/>
            <p:cNvSpPr/>
            <p:nvPr/>
          </p:nvSpPr>
          <p:spPr>
            <a:xfrm>
              <a:off x="1787746" y="2260137"/>
              <a:ext cx="139796" cy="66222"/>
            </a:xfrm>
            <a:custGeom>
              <a:rect b="b" l="l" r="r" t="t"/>
              <a:pathLst>
                <a:path extrusionOk="0" h="2324" w="4906">
                  <a:moveTo>
                    <a:pt x="4180" y="1"/>
                  </a:moveTo>
                  <a:cubicBezTo>
                    <a:pt x="4180" y="1"/>
                    <a:pt x="2948" y="994"/>
                    <a:pt x="776" y="994"/>
                  </a:cubicBezTo>
                  <a:cubicBezTo>
                    <a:pt x="569" y="994"/>
                    <a:pt x="355" y="985"/>
                    <a:pt x="131" y="965"/>
                  </a:cubicBezTo>
                  <a:cubicBezTo>
                    <a:pt x="24" y="1084"/>
                    <a:pt x="0" y="1251"/>
                    <a:pt x="60" y="1406"/>
                  </a:cubicBezTo>
                  <a:cubicBezTo>
                    <a:pt x="72" y="1453"/>
                    <a:pt x="179" y="1798"/>
                    <a:pt x="334" y="2322"/>
                  </a:cubicBezTo>
                  <a:cubicBezTo>
                    <a:pt x="382" y="2323"/>
                    <a:pt x="430" y="2324"/>
                    <a:pt x="478" y="2324"/>
                  </a:cubicBezTo>
                  <a:cubicBezTo>
                    <a:pt x="2142" y="2324"/>
                    <a:pt x="3957" y="1731"/>
                    <a:pt x="4906" y="1036"/>
                  </a:cubicBezTo>
                  <a:cubicBezTo>
                    <a:pt x="4894" y="1013"/>
                    <a:pt x="4882" y="989"/>
                    <a:pt x="4870" y="965"/>
                  </a:cubicBezTo>
                  <a:cubicBezTo>
                    <a:pt x="4537" y="310"/>
                    <a:pt x="4370" y="24"/>
                    <a:pt x="4370" y="24"/>
                  </a:cubicBezTo>
                  <a:lnTo>
                    <a:pt x="4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4"/>
            <p:cNvSpPr/>
            <p:nvPr/>
          </p:nvSpPr>
          <p:spPr>
            <a:xfrm>
              <a:off x="1708701" y="2613589"/>
              <a:ext cx="285007" cy="109677"/>
            </a:xfrm>
            <a:custGeom>
              <a:rect b="b" l="l" r="r" t="t"/>
              <a:pathLst>
                <a:path extrusionOk="0" h="3849" w="10002">
                  <a:moveTo>
                    <a:pt x="6192" y="1"/>
                  </a:moveTo>
                  <a:cubicBezTo>
                    <a:pt x="6176" y="1"/>
                    <a:pt x="6160" y="1"/>
                    <a:pt x="6144" y="3"/>
                  </a:cubicBezTo>
                  <a:cubicBezTo>
                    <a:pt x="5799" y="27"/>
                    <a:pt x="5251" y="503"/>
                    <a:pt x="4715" y="872"/>
                  </a:cubicBezTo>
                  <a:cubicBezTo>
                    <a:pt x="4179" y="1241"/>
                    <a:pt x="2513" y="1932"/>
                    <a:pt x="1715" y="2265"/>
                  </a:cubicBezTo>
                  <a:cubicBezTo>
                    <a:pt x="917" y="2598"/>
                    <a:pt x="203" y="2753"/>
                    <a:pt x="96" y="2968"/>
                  </a:cubicBezTo>
                  <a:cubicBezTo>
                    <a:pt x="0" y="3182"/>
                    <a:pt x="334" y="3777"/>
                    <a:pt x="1060" y="3849"/>
                  </a:cubicBezTo>
                  <a:lnTo>
                    <a:pt x="9454" y="3849"/>
                  </a:lnTo>
                  <a:cubicBezTo>
                    <a:pt x="9799" y="3849"/>
                    <a:pt x="10002" y="3337"/>
                    <a:pt x="9918" y="2979"/>
                  </a:cubicBezTo>
                  <a:cubicBezTo>
                    <a:pt x="9823" y="2610"/>
                    <a:pt x="9632" y="1563"/>
                    <a:pt x="9501" y="1182"/>
                  </a:cubicBezTo>
                  <a:cubicBezTo>
                    <a:pt x="9371" y="789"/>
                    <a:pt x="9097" y="301"/>
                    <a:pt x="8906" y="277"/>
                  </a:cubicBezTo>
                  <a:cubicBezTo>
                    <a:pt x="8902" y="276"/>
                    <a:pt x="8898" y="276"/>
                    <a:pt x="8893" y="276"/>
                  </a:cubicBezTo>
                  <a:cubicBezTo>
                    <a:pt x="8698" y="276"/>
                    <a:pt x="8087" y="724"/>
                    <a:pt x="7560" y="724"/>
                  </a:cubicBezTo>
                  <a:cubicBezTo>
                    <a:pt x="7524" y="724"/>
                    <a:pt x="7489" y="722"/>
                    <a:pt x="7454" y="717"/>
                  </a:cubicBezTo>
                  <a:cubicBezTo>
                    <a:pt x="6913" y="648"/>
                    <a:pt x="6650" y="1"/>
                    <a:pt x="6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4"/>
            <p:cNvSpPr/>
            <p:nvPr/>
          </p:nvSpPr>
          <p:spPr>
            <a:xfrm>
              <a:off x="2427602" y="1965100"/>
              <a:ext cx="197499" cy="180430"/>
            </a:xfrm>
            <a:custGeom>
              <a:rect b="b" l="l" r="r" t="t"/>
              <a:pathLst>
                <a:path extrusionOk="0" h="6332" w="6931">
                  <a:moveTo>
                    <a:pt x="1683" y="0"/>
                  </a:moveTo>
                  <a:cubicBezTo>
                    <a:pt x="1575" y="0"/>
                    <a:pt x="1466" y="11"/>
                    <a:pt x="1358" y="32"/>
                  </a:cubicBezTo>
                  <a:cubicBezTo>
                    <a:pt x="1072" y="103"/>
                    <a:pt x="417" y="699"/>
                    <a:pt x="215" y="1044"/>
                  </a:cubicBezTo>
                  <a:cubicBezTo>
                    <a:pt x="1" y="1389"/>
                    <a:pt x="155" y="1937"/>
                    <a:pt x="155" y="1937"/>
                  </a:cubicBezTo>
                  <a:cubicBezTo>
                    <a:pt x="310" y="2723"/>
                    <a:pt x="1656" y="3770"/>
                    <a:pt x="2179" y="4140"/>
                  </a:cubicBezTo>
                  <a:cubicBezTo>
                    <a:pt x="2691" y="4509"/>
                    <a:pt x="4025" y="4961"/>
                    <a:pt x="4370" y="5211"/>
                  </a:cubicBezTo>
                  <a:cubicBezTo>
                    <a:pt x="4727" y="5461"/>
                    <a:pt x="5013" y="6056"/>
                    <a:pt x="5751" y="6295"/>
                  </a:cubicBezTo>
                  <a:cubicBezTo>
                    <a:pt x="5832" y="6320"/>
                    <a:pt x="5909" y="6331"/>
                    <a:pt x="5981" y="6331"/>
                  </a:cubicBezTo>
                  <a:cubicBezTo>
                    <a:pt x="6561" y="6331"/>
                    <a:pt x="6875" y="5607"/>
                    <a:pt x="6906" y="5437"/>
                  </a:cubicBezTo>
                  <a:cubicBezTo>
                    <a:pt x="6930" y="5247"/>
                    <a:pt x="6871" y="4890"/>
                    <a:pt x="6442" y="3890"/>
                  </a:cubicBezTo>
                  <a:cubicBezTo>
                    <a:pt x="6037" y="2937"/>
                    <a:pt x="5311" y="2163"/>
                    <a:pt x="4406" y="1687"/>
                  </a:cubicBezTo>
                  <a:cubicBezTo>
                    <a:pt x="3561" y="1246"/>
                    <a:pt x="3096" y="568"/>
                    <a:pt x="2596" y="270"/>
                  </a:cubicBezTo>
                  <a:cubicBezTo>
                    <a:pt x="2320" y="92"/>
                    <a:pt x="2004" y="0"/>
                    <a:pt x="16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4"/>
            <p:cNvSpPr/>
            <p:nvPr/>
          </p:nvSpPr>
          <p:spPr>
            <a:xfrm>
              <a:off x="2340407" y="2004138"/>
              <a:ext cx="167294" cy="208526"/>
            </a:xfrm>
            <a:custGeom>
              <a:rect b="b" l="l" r="r" t="t"/>
              <a:pathLst>
                <a:path extrusionOk="0" h="7318" w="5871">
                  <a:moveTo>
                    <a:pt x="4117" y="1"/>
                  </a:moveTo>
                  <a:cubicBezTo>
                    <a:pt x="3690" y="1"/>
                    <a:pt x="3493" y="263"/>
                    <a:pt x="3382" y="281"/>
                  </a:cubicBezTo>
                  <a:cubicBezTo>
                    <a:pt x="3239" y="305"/>
                    <a:pt x="1632" y="400"/>
                    <a:pt x="810" y="1936"/>
                  </a:cubicBezTo>
                  <a:cubicBezTo>
                    <a:pt x="1" y="3472"/>
                    <a:pt x="489" y="6818"/>
                    <a:pt x="3073" y="7318"/>
                  </a:cubicBezTo>
                  <a:cubicBezTo>
                    <a:pt x="3073" y="7318"/>
                    <a:pt x="3882" y="7080"/>
                    <a:pt x="4239" y="6329"/>
                  </a:cubicBezTo>
                  <a:cubicBezTo>
                    <a:pt x="4597" y="5579"/>
                    <a:pt x="5704" y="2353"/>
                    <a:pt x="5787" y="1972"/>
                  </a:cubicBezTo>
                  <a:cubicBezTo>
                    <a:pt x="5871" y="1591"/>
                    <a:pt x="5287" y="329"/>
                    <a:pt x="4549" y="79"/>
                  </a:cubicBezTo>
                  <a:cubicBezTo>
                    <a:pt x="4383" y="23"/>
                    <a:pt x="4240" y="1"/>
                    <a:pt x="41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4"/>
            <p:cNvSpPr/>
            <p:nvPr/>
          </p:nvSpPr>
          <p:spPr>
            <a:xfrm>
              <a:off x="2344482" y="2075660"/>
              <a:ext cx="127601" cy="137004"/>
            </a:xfrm>
            <a:custGeom>
              <a:rect b="b" l="l" r="r" t="t"/>
              <a:pathLst>
                <a:path extrusionOk="0" h="4808" w="4478">
                  <a:moveTo>
                    <a:pt x="940" y="1"/>
                  </a:moveTo>
                  <a:cubicBezTo>
                    <a:pt x="777" y="1"/>
                    <a:pt x="610" y="15"/>
                    <a:pt x="441" y="45"/>
                  </a:cubicBezTo>
                  <a:cubicBezTo>
                    <a:pt x="1" y="1712"/>
                    <a:pt x="655" y="4367"/>
                    <a:pt x="2930" y="4808"/>
                  </a:cubicBezTo>
                  <a:cubicBezTo>
                    <a:pt x="2930" y="4808"/>
                    <a:pt x="3739" y="4570"/>
                    <a:pt x="4096" y="3819"/>
                  </a:cubicBezTo>
                  <a:cubicBezTo>
                    <a:pt x="4192" y="3629"/>
                    <a:pt x="4323" y="3296"/>
                    <a:pt x="4477" y="2879"/>
                  </a:cubicBezTo>
                  <a:cubicBezTo>
                    <a:pt x="3989" y="1554"/>
                    <a:pt x="2638" y="1"/>
                    <a:pt x="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4"/>
            <p:cNvSpPr/>
            <p:nvPr/>
          </p:nvSpPr>
          <p:spPr>
            <a:xfrm>
              <a:off x="2192147" y="1996530"/>
              <a:ext cx="257880" cy="226792"/>
            </a:xfrm>
            <a:custGeom>
              <a:rect b="b" l="l" r="r" t="t"/>
              <a:pathLst>
                <a:path extrusionOk="0" h="7959" w="9050">
                  <a:moveTo>
                    <a:pt x="5108" y="0"/>
                  </a:moveTo>
                  <a:lnTo>
                    <a:pt x="1" y="4453"/>
                  </a:lnTo>
                  <a:cubicBezTo>
                    <a:pt x="1" y="4453"/>
                    <a:pt x="3120" y="6894"/>
                    <a:pt x="5275" y="7632"/>
                  </a:cubicBezTo>
                  <a:cubicBezTo>
                    <a:pt x="5956" y="7862"/>
                    <a:pt x="6566" y="7958"/>
                    <a:pt x="7084" y="7958"/>
                  </a:cubicBezTo>
                  <a:cubicBezTo>
                    <a:pt x="8205" y="7958"/>
                    <a:pt x="8897" y="7507"/>
                    <a:pt x="8954" y="6977"/>
                  </a:cubicBezTo>
                  <a:cubicBezTo>
                    <a:pt x="9049" y="5834"/>
                    <a:pt x="8752" y="4692"/>
                    <a:pt x="8121" y="3739"/>
                  </a:cubicBezTo>
                  <a:cubicBezTo>
                    <a:pt x="7371" y="2656"/>
                    <a:pt x="5108" y="0"/>
                    <a:pt x="5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4"/>
            <p:cNvSpPr/>
            <p:nvPr/>
          </p:nvSpPr>
          <p:spPr>
            <a:xfrm>
              <a:off x="2192147" y="1996530"/>
              <a:ext cx="187298" cy="167294"/>
            </a:xfrm>
            <a:custGeom>
              <a:rect b="b" l="l" r="r" t="t"/>
              <a:pathLst>
                <a:path extrusionOk="0" h="5871" w="6573">
                  <a:moveTo>
                    <a:pt x="5108" y="0"/>
                  </a:moveTo>
                  <a:lnTo>
                    <a:pt x="1" y="4453"/>
                  </a:lnTo>
                  <a:cubicBezTo>
                    <a:pt x="1" y="4453"/>
                    <a:pt x="846" y="5120"/>
                    <a:pt x="1977" y="5870"/>
                  </a:cubicBezTo>
                  <a:cubicBezTo>
                    <a:pt x="4335" y="4965"/>
                    <a:pt x="5990" y="2882"/>
                    <a:pt x="6573" y="1751"/>
                  </a:cubicBezTo>
                  <a:cubicBezTo>
                    <a:pt x="5823" y="834"/>
                    <a:pt x="5108" y="0"/>
                    <a:pt x="5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4"/>
            <p:cNvSpPr/>
            <p:nvPr/>
          </p:nvSpPr>
          <p:spPr>
            <a:xfrm>
              <a:off x="1775180" y="1792961"/>
              <a:ext cx="604607" cy="412237"/>
            </a:xfrm>
            <a:custGeom>
              <a:rect b="b" l="l" r="r" t="t"/>
              <a:pathLst>
                <a:path extrusionOk="0" h="14467" w="21218">
                  <a:moveTo>
                    <a:pt x="4811" y="1"/>
                  </a:moveTo>
                  <a:cubicBezTo>
                    <a:pt x="4811" y="1"/>
                    <a:pt x="4478" y="477"/>
                    <a:pt x="4228" y="2215"/>
                  </a:cubicBezTo>
                  <a:cubicBezTo>
                    <a:pt x="4228" y="2215"/>
                    <a:pt x="1668" y="6644"/>
                    <a:pt x="60" y="10776"/>
                  </a:cubicBezTo>
                  <a:cubicBezTo>
                    <a:pt x="1" y="10919"/>
                    <a:pt x="1573" y="11907"/>
                    <a:pt x="3561" y="12859"/>
                  </a:cubicBezTo>
                  <a:cubicBezTo>
                    <a:pt x="5561" y="13800"/>
                    <a:pt x="7311" y="14467"/>
                    <a:pt x="7311" y="14467"/>
                  </a:cubicBezTo>
                  <a:lnTo>
                    <a:pt x="7823" y="13133"/>
                  </a:lnTo>
                  <a:lnTo>
                    <a:pt x="10764" y="9026"/>
                  </a:lnTo>
                  <a:lnTo>
                    <a:pt x="14038" y="12312"/>
                  </a:lnTo>
                  <a:cubicBezTo>
                    <a:pt x="14134" y="12538"/>
                    <a:pt x="14265" y="12740"/>
                    <a:pt x="14443" y="12907"/>
                  </a:cubicBezTo>
                  <a:cubicBezTo>
                    <a:pt x="14788" y="12871"/>
                    <a:pt x="17432" y="11609"/>
                    <a:pt x="18956" y="10073"/>
                  </a:cubicBezTo>
                  <a:cubicBezTo>
                    <a:pt x="19837" y="9204"/>
                    <a:pt x="20599" y="8216"/>
                    <a:pt x="21218" y="7144"/>
                  </a:cubicBezTo>
                  <a:lnTo>
                    <a:pt x="20277" y="6323"/>
                  </a:lnTo>
                  <a:cubicBezTo>
                    <a:pt x="20277" y="6323"/>
                    <a:pt x="17325" y="1596"/>
                    <a:pt x="15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4"/>
            <p:cNvSpPr/>
            <p:nvPr/>
          </p:nvSpPr>
          <p:spPr>
            <a:xfrm>
              <a:off x="2001829" y="1949712"/>
              <a:ext cx="80099" cy="140138"/>
            </a:xfrm>
            <a:custGeom>
              <a:rect b="b" l="l" r="r" t="t"/>
              <a:pathLst>
                <a:path extrusionOk="0" h="4918" w="2811">
                  <a:moveTo>
                    <a:pt x="0" y="0"/>
                  </a:moveTo>
                  <a:cubicBezTo>
                    <a:pt x="0" y="1"/>
                    <a:pt x="762" y="2977"/>
                    <a:pt x="1810" y="4918"/>
                  </a:cubicBezTo>
                  <a:lnTo>
                    <a:pt x="2810" y="3525"/>
                  </a:lnTo>
                  <a:cubicBezTo>
                    <a:pt x="1477" y="1822"/>
                    <a:pt x="0"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4"/>
            <p:cNvSpPr/>
            <p:nvPr/>
          </p:nvSpPr>
          <p:spPr>
            <a:xfrm>
              <a:off x="1864768" y="1792961"/>
              <a:ext cx="388130" cy="138400"/>
            </a:xfrm>
            <a:custGeom>
              <a:rect b="b" l="l" r="r" t="t"/>
              <a:pathLst>
                <a:path extrusionOk="0" h="4857" w="13621">
                  <a:moveTo>
                    <a:pt x="1667" y="1"/>
                  </a:moveTo>
                  <a:cubicBezTo>
                    <a:pt x="1667" y="1"/>
                    <a:pt x="1334" y="477"/>
                    <a:pt x="1084" y="2215"/>
                  </a:cubicBezTo>
                  <a:cubicBezTo>
                    <a:pt x="1084" y="2215"/>
                    <a:pt x="643" y="2989"/>
                    <a:pt x="0" y="4204"/>
                  </a:cubicBezTo>
                  <a:cubicBezTo>
                    <a:pt x="1232" y="4623"/>
                    <a:pt x="2727" y="4857"/>
                    <a:pt x="4300" y="4857"/>
                  </a:cubicBezTo>
                  <a:cubicBezTo>
                    <a:pt x="7638" y="4857"/>
                    <a:pt x="11331" y="3804"/>
                    <a:pt x="13621" y="1239"/>
                  </a:cubicBezTo>
                  <a:cubicBezTo>
                    <a:pt x="13288" y="798"/>
                    <a:pt x="12930" y="394"/>
                    <a:pt x="12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4"/>
            <p:cNvSpPr/>
            <p:nvPr/>
          </p:nvSpPr>
          <p:spPr>
            <a:xfrm>
              <a:off x="1757884" y="1364482"/>
              <a:ext cx="38696" cy="145239"/>
            </a:xfrm>
            <a:custGeom>
              <a:rect b="b" l="l" r="r" t="t"/>
              <a:pathLst>
                <a:path extrusionOk="0" h="5097" w="1358">
                  <a:moveTo>
                    <a:pt x="1358" y="0"/>
                  </a:moveTo>
                  <a:lnTo>
                    <a:pt x="322" y="226"/>
                  </a:lnTo>
                  <a:cubicBezTo>
                    <a:pt x="322" y="226"/>
                    <a:pt x="1" y="905"/>
                    <a:pt x="36" y="2524"/>
                  </a:cubicBezTo>
                  <a:cubicBezTo>
                    <a:pt x="72" y="4310"/>
                    <a:pt x="346" y="5096"/>
                    <a:pt x="346" y="5096"/>
                  </a:cubicBezTo>
                  <a:lnTo>
                    <a:pt x="1215" y="4870"/>
                  </a:lnTo>
                  <a:lnTo>
                    <a:pt x="1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4"/>
            <p:cNvSpPr/>
            <p:nvPr/>
          </p:nvSpPr>
          <p:spPr>
            <a:xfrm>
              <a:off x="2257629" y="1494077"/>
              <a:ext cx="83490" cy="127259"/>
            </a:xfrm>
            <a:custGeom>
              <a:rect b="b" l="l" r="r" t="t"/>
              <a:pathLst>
                <a:path extrusionOk="0" h="4466" w="2930">
                  <a:moveTo>
                    <a:pt x="2203" y="0"/>
                  </a:moveTo>
                  <a:cubicBezTo>
                    <a:pt x="2203" y="0"/>
                    <a:pt x="798" y="3036"/>
                    <a:pt x="1" y="4144"/>
                  </a:cubicBezTo>
                  <a:cubicBezTo>
                    <a:pt x="251" y="4275"/>
                    <a:pt x="513" y="4382"/>
                    <a:pt x="786" y="4465"/>
                  </a:cubicBezTo>
                  <a:cubicBezTo>
                    <a:pt x="1441" y="3834"/>
                    <a:pt x="1965" y="3084"/>
                    <a:pt x="2322" y="2251"/>
                  </a:cubicBezTo>
                  <a:cubicBezTo>
                    <a:pt x="2930" y="869"/>
                    <a:pt x="2918" y="203"/>
                    <a:pt x="2918" y="203"/>
                  </a:cubicBezTo>
                  <a:lnTo>
                    <a:pt x="2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4"/>
            <p:cNvSpPr/>
            <p:nvPr/>
          </p:nvSpPr>
          <p:spPr>
            <a:xfrm>
              <a:off x="1783330" y="1315984"/>
              <a:ext cx="537444" cy="598822"/>
            </a:xfrm>
            <a:custGeom>
              <a:rect b="b" l="l" r="r" t="t"/>
              <a:pathLst>
                <a:path extrusionOk="0" h="21015" w="18861">
                  <a:moveTo>
                    <a:pt x="7102" y="0"/>
                  </a:moveTo>
                  <a:cubicBezTo>
                    <a:pt x="6454" y="0"/>
                    <a:pt x="5830" y="72"/>
                    <a:pt x="5228" y="154"/>
                  </a:cubicBezTo>
                  <a:cubicBezTo>
                    <a:pt x="5156" y="154"/>
                    <a:pt x="3001" y="773"/>
                    <a:pt x="477" y="1702"/>
                  </a:cubicBezTo>
                  <a:cubicBezTo>
                    <a:pt x="1" y="3714"/>
                    <a:pt x="334" y="6572"/>
                    <a:pt x="334" y="6572"/>
                  </a:cubicBezTo>
                  <a:lnTo>
                    <a:pt x="3013" y="6465"/>
                  </a:lnTo>
                  <a:lnTo>
                    <a:pt x="3013" y="6465"/>
                  </a:lnTo>
                  <a:cubicBezTo>
                    <a:pt x="2989" y="9810"/>
                    <a:pt x="3501" y="12930"/>
                    <a:pt x="3525" y="13251"/>
                  </a:cubicBezTo>
                  <a:cubicBezTo>
                    <a:pt x="3573" y="13573"/>
                    <a:pt x="3656" y="13894"/>
                    <a:pt x="3775" y="14192"/>
                  </a:cubicBezTo>
                  <a:cubicBezTo>
                    <a:pt x="3477" y="15978"/>
                    <a:pt x="3382" y="19573"/>
                    <a:pt x="3382" y="19645"/>
                  </a:cubicBezTo>
                  <a:cubicBezTo>
                    <a:pt x="3382" y="19716"/>
                    <a:pt x="5180" y="21014"/>
                    <a:pt x="6978" y="21014"/>
                  </a:cubicBezTo>
                  <a:cubicBezTo>
                    <a:pt x="13026" y="21014"/>
                    <a:pt x="16538" y="17561"/>
                    <a:pt x="16538" y="17406"/>
                  </a:cubicBezTo>
                  <a:cubicBezTo>
                    <a:pt x="16538" y="17252"/>
                    <a:pt x="15050" y="15442"/>
                    <a:pt x="14026" y="13704"/>
                  </a:cubicBezTo>
                  <a:cubicBezTo>
                    <a:pt x="14086" y="12430"/>
                    <a:pt x="14562" y="9596"/>
                    <a:pt x="14562" y="9596"/>
                  </a:cubicBezTo>
                  <a:cubicBezTo>
                    <a:pt x="14562" y="9596"/>
                    <a:pt x="15860" y="10144"/>
                    <a:pt x="16658" y="10394"/>
                  </a:cubicBezTo>
                  <a:cubicBezTo>
                    <a:pt x="18479" y="8251"/>
                    <a:pt x="18860" y="6250"/>
                    <a:pt x="18860" y="6250"/>
                  </a:cubicBezTo>
                  <a:cubicBezTo>
                    <a:pt x="18860" y="6250"/>
                    <a:pt x="14693" y="3298"/>
                    <a:pt x="14074" y="2928"/>
                  </a:cubicBezTo>
                  <a:cubicBezTo>
                    <a:pt x="13455" y="2559"/>
                    <a:pt x="10121" y="666"/>
                    <a:pt x="10121" y="666"/>
                  </a:cubicBezTo>
                  <a:cubicBezTo>
                    <a:pt x="9058" y="156"/>
                    <a:pt x="8054" y="0"/>
                    <a:pt x="7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4"/>
            <p:cNvSpPr/>
            <p:nvPr/>
          </p:nvSpPr>
          <p:spPr>
            <a:xfrm>
              <a:off x="2055428" y="1369896"/>
              <a:ext cx="265004" cy="176441"/>
            </a:xfrm>
            <a:custGeom>
              <a:rect b="b" l="l" r="r" t="t"/>
              <a:pathLst>
                <a:path extrusionOk="0" h="6192" w="9300">
                  <a:moveTo>
                    <a:pt x="453" y="1"/>
                  </a:moveTo>
                  <a:lnTo>
                    <a:pt x="334" y="251"/>
                  </a:lnTo>
                  <a:cubicBezTo>
                    <a:pt x="334" y="251"/>
                    <a:pt x="3465" y="1596"/>
                    <a:pt x="3644" y="1679"/>
                  </a:cubicBezTo>
                  <a:cubicBezTo>
                    <a:pt x="5739" y="2989"/>
                    <a:pt x="9085" y="5704"/>
                    <a:pt x="9121" y="5728"/>
                  </a:cubicBezTo>
                  <a:lnTo>
                    <a:pt x="9299" y="5513"/>
                  </a:lnTo>
                  <a:cubicBezTo>
                    <a:pt x="9264" y="5489"/>
                    <a:pt x="5906" y="2763"/>
                    <a:pt x="3775" y="1429"/>
                  </a:cubicBezTo>
                  <a:lnTo>
                    <a:pt x="453" y="1"/>
                  </a:lnTo>
                  <a:close/>
                  <a:moveTo>
                    <a:pt x="108" y="453"/>
                  </a:moveTo>
                  <a:lnTo>
                    <a:pt x="0" y="715"/>
                  </a:lnTo>
                  <a:lnTo>
                    <a:pt x="3299" y="2144"/>
                  </a:lnTo>
                  <a:cubicBezTo>
                    <a:pt x="5406" y="3453"/>
                    <a:pt x="8752" y="6168"/>
                    <a:pt x="8775" y="6192"/>
                  </a:cubicBezTo>
                  <a:lnTo>
                    <a:pt x="8954" y="5978"/>
                  </a:lnTo>
                  <a:cubicBezTo>
                    <a:pt x="8918" y="5954"/>
                    <a:pt x="5561" y="3227"/>
                    <a:pt x="3429" y="1894"/>
                  </a:cubicBezTo>
                  <a:lnTo>
                    <a:pt x="108" y="45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4"/>
            <p:cNvSpPr/>
            <p:nvPr/>
          </p:nvSpPr>
          <p:spPr>
            <a:xfrm>
              <a:off x="2130399" y="1461166"/>
              <a:ext cx="67875" cy="207672"/>
            </a:xfrm>
            <a:custGeom>
              <a:rect b="b" l="l" r="r" t="t"/>
              <a:pathLst>
                <a:path extrusionOk="0" h="7288" w="2382">
                  <a:moveTo>
                    <a:pt x="120" y="0"/>
                  </a:moveTo>
                  <a:cubicBezTo>
                    <a:pt x="1" y="1703"/>
                    <a:pt x="203" y="5072"/>
                    <a:pt x="1965" y="7287"/>
                  </a:cubicBezTo>
                  <a:cubicBezTo>
                    <a:pt x="2120" y="5989"/>
                    <a:pt x="2382" y="4501"/>
                    <a:pt x="2382" y="4501"/>
                  </a:cubicBezTo>
                  <a:cubicBezTo>
                    <a:pt x="2215" y="4430"/>
                    <a:pt x="2061" y="4346"/>
                    <a:pt x="1918" y="4239"/>
                  </a:cubicBezTo>
                  <a:cubicBezTo>
                    <a:pt x="227" y="2048"/>
                    <a:pt x="120" y="1"/>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4"/>
            <p:cNvSpPr/>
            <p:nvPr/>
          </p:nvSpPr>
          <p:spPr>
            <a:xfrm>
              <a:off x="1885114" y="1702376"/>
              <a:ext cx="139455" cy="134040"/>
            </a:xfrm>
            <a:custGeom>
              <a:rect b="b" l="l" r="r" t="t"/>
              <a:pathLst>
                <a:path extrusionOk="0" h="4704" w="4894">
                  <a:moveTo>
                    <a:pt x="1" y="1"/>
                  </a:moveTo>
                  <a:lnTo>
                    <a:pt x="191" y="632"/>
                  </a:lnTo>
                  <a:cubicBezTo>
                    <a:pt x="1727" y="2870"/>
                    <a:pt x="2870" y="3739"/>
                    <a:pt x="4894" y="4704"/>
                  </a:cubicBezTo>
                  <a:cubicBezTo>
                    <a:pt x="2977" y="3465"/>
                    <a:pt x="1310" y="188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4"/>
            <p:cNvSpPr/>
            <p:nvPr/>
          </p:nvSpPr>
          <p:spPr>
            <a:xfrm>
              <a:off x="1829805" y="1364482"/>
              <a:ext cx="68217" cy="137431"/>
            </a:xfrm>
            <a:custGeom>
              <a:rect b="b" l="l" r="r" t="t"/>
              <a:pathLst>
                <a:path extrusionOk="0" h="4823" w="2394">
                  <a:moveTo>
                    <a:pt x="2394" y="0"/>
                  </a:moveTo>
                  <a:lnTo>
                    <a:pt x="2394" y="0"/>
                  </a:lnTo>
                  <a:cubicBezTo>
                    <a:pt x="1263" y="1298"/>
                    <a:pt x="1" y="4822"/>
                    <a:pt x="1" y="4822"/>
                  </a:cubicBezTo>
                  <a:lnTo>
                    <a:pt x="1382" y="4763"/>
                  </a:lnTo>
                  <a:cubicBezTo>
                    <a:pt x="1549" y="3143"/>
                    <a:pt x="1882" y="1548"/>
                    <a:pt x="2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4"/>
            <p:cNvSpPr/>
            <p:nvPr/>
          </p:nvSpPr>
          <p:spPr>
            <a:xfrm>
              <a:off x="1969943" y="1327838"/>
              <a:ext cx="107569" cy="108196"/>
            </a:xfrm>
            <a:custGeom>
              <a:rect b="b" l="l" r="r" t="t"/>
              <a:pathLst>
                <a:path extrusionOk="0" h="3797" w="3775">
                  <a:moveTo>
                    <a:pt x="0" y="0"/>
                  </a:moveTo>
                  <a:lnTo>
                    <a:pt x="0" y="2048"/>
                  </a:lnTo>
                  <a:cubicBezTo>
                    <a:pt x="0" y="2048"/>
                    <a:pt x="357" y="3084"/>
                    <a:pt x="476" y="3441"/>
                  </a:cubicBezTo>
                  <a:cubicBezTo>
                    <a:pt x="554" y="3683"/>
                    <a:pt x="668" y="3797"/>
                    <a:pt x="884" y="3797"/>
                  </a:cubicBezTo>
                  <a:cubicBezTo>
                    <a:pt x="998" y="3797"/>
                    <a:pt x="1141" y="3765"/>
                    <a:pt x="1322" y="3703"/>
                  </a:cubicBezTo>
                  <a:cubicBezTo>
                    <a:pt x="2238" y="3417"/>
                    <a:pt x="3000" y="2774"/>
                    <a:pt x="3441" y="1929"/>
                  </a:cubicBezTo>
                  <a:cubicBezTo>
                    <a:pt x="3703" y="1322"/>
                    <a:pt x="3774" y="643"/>
                    <a:pt x="3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4"/>
            <p:cNvSpPr/>
            <p:nvPr/>
          </p:nvSpPr>
          <p:spPr>
            <a:xfrm>
              <a:off x="1900045" y="1141965"/>
              <a:ext cx="211718" cy="270702"/>
            </a:xfrm>
            <a:custGeom>
              <a:rect b="b" l="l" r="r" t="t"/>
              <a:pathLst>
                <a:path extrusionOk="0" h="9500" w="7430">
                  <a:moveTo>
                    <a:pt x="4119" y="0"/>
                  </a:moveTo>
                  <a:cubicBezTo>
                    <a:pt x="4046" y="0"/>
                    <a:pt x="3971" y="4"/>
                    <a:pt x="3894" y="11"/>
                  </a:cubicBezTo>
                  <a:cubicBezTo>
                    <a:pt x="1286" y="249"/>
                    <a:pt x="441" y="1392"/>
                    <a:pt x="227" y="2487"/>
                  </a:cubicBezTo>
                  <a:cubicBezTo>
                    <a:pt x="0" y="3594"/>
                    <a:pt x="239" y="4964"/>
                    <a:pt x="334" y="5333"/>
                  </a:cubicBezTo>
                  <a:cubicBezTo>
                    <a:pt x="465" y="5868"/>
                    <a:pt x="643" y="6380"/>
                    <a:pt x="881" y="6880"/>
                  </a:cubicBezTo>
                  <a:cubicBezTo>
                    <a:pt x="1203" y="7511"/>
                    <a:pt x="977" y="7750"/>
                    <a:pt x="1513" y="8309"/>
                  </a:cubicBezTo>
                  <a:cubicBezTo>
                    <a:pt x="1953" y="8750"/>
                    <a:pt x="2441" y="9119"/>
                    <a:pt x="2977" y="9416"/>
                  </a:cubicBezTo>
                  <a:cubicBezTo>
                    <a:pt x="3065" y="9470"/>
                    <a:pt x="3200" y="9500"/>
                    <a:pt x="3363" y="9500"/>
                  </a:cubicBezTo>
                  <a:cubicBezTo>
                    <a:pt x="3599" y="9500"/>
                    <a:pt x="3891" y="9438"/>
                    <a:pt x="4180" y="9297"/>
                  </a:cubicBezTo>
                  <a:cubicBezTo>
                    <a:pt x="4680" y="9059"/>
                    <a:pt x="6120" y="7845"/>
                    <a:pt x="6299" y="6380"/>
                  </a:cubicBezTo>
                  <a:cubicBezTo>
                    <a:pt x="6882" y="5940"/>
                    <a:pt x="7430" y="5273"/>
                    <a:pt x="6966" y="4178"/>
                  </a:cubicBezTo>
                  <a:cubicBezTo>
                    <a:pt x="6977" y="3681"/>
                    <a:pt x="6518" y="0"/>
                    <a:pt x="4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4"/>
            <p:cNvSpPr/>
            <p:nvPr/>
          </p:nvSpPr>
          <p:spPr>
            <a:xfrm>
              <a:off x="1892237" y="1133388"/>
              <a:ext cx="214795" cy="165983"/>
            </a:xfrm>
            <a:custGeom>
              <a:rect b="b" l="l" r="r" t="t"/>
              <a:pathLst>
                <a:path extrusionOk="0" h="5825" w="7538">
                  <a:moveTo>
                    <a:pt x="4036" y="1"/>
                  </a:moveTo>
                  <a:cubicBezTo>
                    <a:pt x="3774" y="1"/>
                    <a:pt x="3499" y="28"/>
                    <a:pt x="3215" y="85"/>
                  </a:cubicBezTo>
                  <a:cubicBezTo>
                    <a:pt x="1275" y="490"/>
                    <a:pt x="453" y="1550"/>
                    <a:pt x="227" y="2871"/>
                  </a:cubicBezTo>
                  <a:cubicBezTo>
                    <a:pt x="1" y="4193"/>
                    <a:pt x="358" y="5122"/>
                    <a:pt x="572" y="5491"/>
                  </a:cubicBezTo>
                  <a:cubicBezTo>
                    <a:pt x="572" y="5491"/>
                    <a:pt x="1536" y="5669"/>
                    <a:pt x="1751" y="5669"/>
                  </a:cubicBezTo>
                  <a:cubicBezTo>
                    <a:pt x="1965" y="5657"/>
                    <a:pt x="4465" y="4622"/>
                    <a:pt x="4656" y="4538"/>
                  </a:cubicBezTo>
                  <a:cubicBezTo>
                    <a:pt x="4713" y="4511"/>
                    <a:pt x="4773" y="4499"/>
                    <a:pt x="4832" y="4499"/>
                  </a:cubicBezTo>
                  <a:cubicBezTo>
                    <a:pt x="5009" y="4499"/>
                    <a:pt x="5180" y="4610"/>
                    <a:pt x="5251" y="4788"/>
                  </a:cubicBezTo>
                  <a:cubicBezTo>
                    <a:pt x="5370" y="5074"/>
                    <a:pt x="5751" y="4955"/>
                    <a:pt x="5835" y="5122"/>
                  </a:cubicBezTo>
                  <a:cubicBezTo>
                    <a:pt x="5894" y="5348"/>
                    <a:pt x="5942" y="5586"/>
                    <a:pt x="5966" y="5824"/>
                  </a:cubicBezTo>
                  <a:cubicBezTo>
                    <a:pt x="5966" y="5824"/>
                    <a:pt x="6287" y="5681"/>
                    <a:pt x="6323" y="5598"/>
                  </a:cubicBezTo>
                  <a:cubicBezTo>
                    <a:pt x="6347" y="5527"/>
                    <a:pt x="6216" y="5157"/>
                    <a:pt x="6430" y="4645"/>
                  </a:cubicBezTo>
                  <a:cubicBezTo>
                    <a:pt x="6525" y="4406"/>
                    <a:pt x="6695" y="4305"/>
                    <a:pt x="6861" y="4305"/>
                  </a:cubicBezTo>
                  <a:cubicBezTo>
                    <a:pt x="7051" y="4305"/>
                    <a:pt x="7236" y="4436"/>
                    <a:pt x="7299" y="4645"/>
                  </a:cubicBezTo>
                  <a:cubicBezTo>
                    <a:pt x="7359" y="4169"/>
                    <a:pt x="7537" y="3050"/>
                    <a:pt x="7049" y="1788"/>
                  </a:cubicBezTo>
                  <a:cubicBezTo>
                    <a:pt x="6694" y="894"/>
                    <a:pt x="5559" y="1"/>
                    <a:pt x="4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0" name="Shape 3760"/>
        <p:cNvGrpSpPr/>
        <p:nvPr/>
      </p:nvGrpSpPr>
      <p:grpSpPr>
        <a:xfrm>
          <a:off x="0" y="0"/>
          <a:ext cx="0" cy="0"/>
          <a:chOff x="0" y="0"/>
          <a:chExt cx="0" cy="0"/>
        </a:xfrm>
      </p:grpSpPr>
      <p:pic>
        <p:nvPicPr>
          <p:cNvPr id="3761" name="Google Shape;3761;p25"/>
          <p:cNvPicPr preferRelativeResize="0"/>
          <p:nvPr/>
        </p:nvPicPr>
        <p:blipFill rotWithShape="1">
          <a:blip r:embed="rId3">
            <a:alphaModFix/>
          </a:blip>
          <a:srcRect b="6419" l="9953" r="9647" t="4912"/>
          <a:stretch/>
        </p:blipFill>
        <p:spPr>
          <a:xfrm>
            <a:off x="554925" y="1633075"/>
            <a:ext cx="3641418" cy="2007875"/>
          </a:xfrm>
          <a:prstGeom prst="rect">
            <a:avLst/>
          </a:prstGeom>
          <a:noFill/>
          <a:ln>
            <a:noFill/>
          </a:ln>
        </p:spPr>
      </p:pic>
      <p:grpSp>
        <p:nvGrpSpPr>
          <p:cNvPr id="3762" name="Google Shape;3762;p25"/>
          <p:cNvGrpSpPr/>
          <p:nvPr/>
        </p:nvGrpSpPr>
        <p:grpSpPr>
          <a:xfrm>
            <a:off x="3860650" y="1502550"/>
            <a:ext cx="4459400" cy="2138400"/>
            <a:chOff x="2162550" y="1585575"/>
            <a:chExt cx="4459400" cy="2138400"/>
          </a:xfrm>
        </p:grpSpPr>
        <p:sp>
          <p:nvSpPr>
            <p:cNvPr id="3763" name="Google Shape;3763;p25"/>
            <p:cNvSpPr/>
            <p:nvPr/>
          </p:nvSpPr>
          <p:spPr>
            <a:xfrm>
              <a:off x="2817388" y="2250025"/>
              <a:ext cx="996600" cy="1002900"/>
            </a:xfrm>
            <a:prstGeom prst="roundRect">
              <a:avLst>
                <a:gd fmla="val 16667" name="adj"/>
              </a:avLst>
            </a:prstGeom>
            <a:solidFill>
              <a:srgbClr val="4DAD2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764" name="Google Shape;3764;p25"/>
            <p:cNvSpPr txBox="1"/>
            <p:nvPr/>
          </p:nvSpPr>
          <p:spPr>
            <a:xfrm>
              <a:off x="2867788" y="2543725"/>
              <a:ext cx="89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exend Deca"/>
                  <a:ea typeface="Lexend Deca"/>
                  <a:cs typeface="Lexend Deca"/>
                  <a:sym typeface="Lexend Deca"/>
                </a:rPr>
                <a:t>Reader</a:t>
              </a:r>
              <a:endParaRPr sz="1500">
                <a:solidFill>
                  <a:schemeClr val="dk1"/>
                </a:solidFill>
                <a:latin typeface="Lexend Deca"/>
                <a:ea typeface="Lexend Deca"/>
                <a:cs typeface="Lexend Deca"/>
                <a:sym typeface="Lexend Deca"/>
              </a:endParaRPr>
            </a:p>
          </p:txBody>
        </p:sp>
        <p:sp>
          <p:nvSpPr>
            <p:cNvPr id="3765" name="Google Shape;3765;p25"/>
            <p:cNvSpPr/>
            <p:nvPr/>
          </p:nvSpPr>
          <p:spPr>
            <a:xfrm>
              <a:off x="2162550" y="2130475"/>
              <a:ext cx="75600" cy="41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766" name="Google Shape;3766;p25"/>
            <p:cNvSpPr/>
            <p:nvPr/>
          </p:nvSpPr>
          <p:spPr>
            <a:xfrm>
              <a:off x="5625350" y="2242275"/>
              <a:ext cx="996600" cy="1002900"/>
            </a:xfrm>
            <a:prstGeom prst="roundRect">
              <a:avLst>
                <a:gd fmla="val 16667" name="adj"/>
              </a:avLst>
            </a:prstGeom>
            <a:solidFill>
              <a:srgbClr val="38761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767" name="Google Shape;3767;p25"/>
            <p:cNvSpPr txBox="1"/>
            <p:nvPr/>
          </p:nvSpPr>
          <p:spPr>
            <a:xfrm>
              <a:off x="5675750" y="2535975"/>
              <a:ext cx="89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exend Deca"/>
                  <a:ea typeface="Lexend Deca"/>
                  <a:cs typeface="Lexend Deca"/>
                  <a:sym typeface="Lexend Deca"/>
                </a:rPr>
                <a:t>Object</a:t>
              </a:r>
              <a:endParaRPr sz="1500">
                <a:solidFill>
                  <a:schemeClr val="dk1"/>
                </a:solidFill>
                <a:latin typeface="Lexend Deca"/>
                <a:ea typeface="Lexend Deca"/>
                <a:cs typeface="Lexend Deca"/>
                <a:sym typeface="Lexend Deca"/>
              </a:endParaRPr>
            </a:p>
          </p:txBody>
        </p:sp>
        <p:sp>
          <p:nvSpPr>
            <p:cNvPr id="3768" name="Google Shape;3768;p25"/>
            <p:cNvSpPr/>
            <p:nvPr/>
          </p:nvSpPr>
          <p:spPr>
            <a:xfrm>
              <a:off x="5574475" y="2469225"/>
              <a:ext cx="75600" cy="549000"/>
            </a:xfrm>
            <a:prstGeom prst="roundRect">
              <a:avLst>
                <a:gd fmla="val 16667" name="adj"/>
              </a:avLst>
            </a:prstGeom>
            <a:solidFill>
              <a:srgbClr val="4DAD2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769" name="Google Shape;3769;p25"/>
            <p:cNvCxnSpPr>
              <a:endCxn id="3768" idx="0"/>
            </p:cNvCxnSpPr>
            <p:nvPr/>
          </p:nvCxnSpPr>
          <p:spPr>
            <a:xfrm>
              <a:off x="5306575" y="1861125"/>
              <a:ext cx="305700" cy="608100"/>
            </a:xfrm>
            <a:prstGeom prst="straightConnector1">
              <a:avLst/>
            </a:prstGeom>
            <a:noFill/>
            <a:ln cap="flat" cmpd="sng" w="19050">
              <a:solidFill>
                <a:srgbClr val="434343"/>
              </a:solidFill>
              <a:prstDash val="solid"/>
              <a:round/>
              <a:headEnd len="med" w="med" type="none"/>
              <a:tailEnd len="med" w="med" type="triangle"/>
            </a:ln>
          </p:spPr>
        </p:cxnSp>
        <p:sp>
          <p:nvSpPr>
            <p:cNvPr id="3770" name="Google Shape;3770;p25"/>
            <p:cNvSpPr txBox="1"/>
            <p:nvPr/>
          </p:nvSpPr>
          <p:spPr>
            <a:xfrm>
              <a:off x="4850425" y="1585575"/>
              <a:ext cx="121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DAD23"/>
                  </a:solidFill>
                  <a:latin typeface="Lexend Deca"/>
                  <a:ea typeface="Lexend Deca"/>
                  <a:cs typeface="Lexend Deca"/>
                  <a:sym typeface="Lexend Deca"/>
                </a:rPr>
                <a:t>RFID Tag</a:t>
              </a:r>
              <a:endParaRPr sz="1300">
                <a:solidFill>
                  <a:srgbClr val="4DAD23"/>
                </a:solidFill>
                <a:latin typeface="Lexend Deca"/>
                <a:ea typeface="Lexend Deca"/>
                <a:cs typeface="Lexend Deca"/>
                <a:sym typeface="Lexend Deca"/>
              </a:endParaRPr>
            </a:p>
          </p:txBody>
        </p:sp>
        <p:sp>
          <p:nvSpPr>
            <p:cNvPr id="3771" name="Google Shape;3771;p25"/>
            <p:cNvSpPr/>
            <p:nvPr/>
          </p:nvSpPr>
          <p:spPr>
            <a:xfrm>
              <a:off x="3682600" y="2512075"/>
              <a:ext cx="585900" cy="478800"/>
            </a:xfrm>
            <a:prstGeom prst="arc">
              <a:avLst>
                <a:gd fmla="val 19428332" name="adj1"/>
                <a:gd fmla="val 2262346"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72" name="Google Shape;3772;p25"/>
            <p:cNvSpPr/>
            <p:nvPr/>
          </p:nvSpPr>
          <p:spPr>
            <a:xfrm>
              <a:off x="3585698" y="2351772"/>
              <a:ext cx="847200" cy="837900"/>
            </a:xfrm>
            <a:prstGeom prst="arc">
              <a:avLst>
                <a:gd fmla="val 19428332" name="adj1"/>
                <a:gd fmla="val 1786764"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73" name="Google Shape;3773;p25"/>
            <p:cNvSpPr/>
            <p:nvPr/>
          </p:nvSpPr>
          <p:spPr>
            <a:xfrm>
              <a:off x="3752525" y="2297025"/>
              <a:ext cx="847200" cy="980100"/>
            </a:xfrm>
            <a:prstGeom prst="arc">
              <a:avLst>
                <a:gd fmla="val 18896800" name="adj1"/>
                <a:gd fmla="val 2262346"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74" name="Google Shape;3774;p25"/>
            <p:cNvSpPr/>
            <p:nvPr/>
          </p:nvSpPr>
          <p:spPr>
            <a:xfrm>
              <a:off x="3967450" y="2261425"/>
              <a:ext cx="847200" cy="980100"/>
            </a:xfrm>
            <a:prstGeom prst="arc">
              <a:avLst>
                <a:gd fmla="val 18384510" name="adj1"/>
                <a:gd fmla="val 3185420"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75" name="Google Shape;3775;p25"/>
            <p:cNvSpPr/>
            <p:nvPr/>
          </p:nvSpPr>
          <p:spPr>
            <a:xfrm>
              <a:off x="4042377" y="2130475"/>
              <a:ext cx="966000" cy="1242000"/>
            </a:xfrm>
            <a:prstGeom prst="arc">
              <a:avLst>
                <a:gd fmla="val 18384510" name="adj1"/>
                <a:gd fmla="val 3185420"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776" name="Google Shape;3776;p25"/>
            <p:cNvSpPr txBox="1"/>
            <p:nvPr/>
          </p:nvSpPr>
          <p:spPr>
            <a:xfrm>
              <a:off x="4144500" y="3339075"/>
              <a:ext cx="1324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DAD23"/>
                  </a:solidFill>
                  <a:latin typeface="Lexend Deca"/>
                  <a:ea typeface="Lexend Deca"/>
                  <a:cs typeface="Lexend Deca"/>
                  <a:sym typeface="Lexend Deca"/>
                </a:rPr>
                <a:t>Radio Waves</a:t>
              </a:r>
              <a:endParaRPr>
                <a:solidFill>
                  <a:srgbClr val="4DAD23"/>
                </a:solidFill>
              </a:endParaRPr>
            </a:p>
          </p:txBody>
        </p:sp>
      </p:grpSp>
      <p:sp>
        <p:nvSpPr>
          <p:cNvPr id="3777" name="Google Shape;3777;p25"/>
          <p:cNvSpPr txBox="1"/>
          <p:nvPr>
            <p:ph type="title"/>
          </p:nvPr>
        </p:nvSpPr>
        <p:spPr>
          <a:xfrm>
            <a:off x="1338750" y="275375"/>
            <a:ext cx="6466500" cy="11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4DAD23"/>
                </a:solidFill>
              </a:rPr>
              <a:t>WHAT IS</a:t>
            </a:r>
            <a:r>
              <a:rPr lang="en" sz="5000">
                <a:solidFill>
                  <a:srgbClr val="38761D"/>
                </a:solidFill>
              </a:rPr>
              <a:t> </a:t>
            </a:r>
            <a:r>
              <a:rPr lang="en" sz="5000">
                <a:solidFill>
                  <a:schemeClr val="lt2"/>
                </a:solidFill>
                <a:highlight>
                  <a:srgbClr val="4DAD23"/>
                </a:highlight>
              </a:rPr>
              <a:t>RFID?</a:t>
            </a:r>
            <a:endParaRPr sz="5000">
              <a:solidFill>
                <a:srgbClr val="38761D"/>
              </a:solidFill>
              <a:highlight>
                <a:srgbClr val="4DAD23"/>
              </a:highlight>
            </a:endParaRPr>
          </a:p>
        </p:txBody>
      </p:sp>
      <p:pic>
        <p:nvPicPr>
          <p:cNvPr id="3778" name="Google Shape;3778;p25"/>
          <p:cNvPicPr preferRelativeResize="0"/>
          <p:nvPr/>
        </p:nvPicPr>
        <p:blipFill rotWithShape="1">
          <a:blip r:embed="rId4">
            <a:alphaModFix/>
          </a:blip>
          <a:srcRect b="0" l="0" r="0" t="6402"/>
          <a:stretch/>
        </p:blipFill>
        <p:spPr>
          <a:xfrm>
            <a:off x="1056576" y="3979275"/>
            <a:ext cx="7030850" cy="948550"/>
          </a:xfrm>
          <a:prstGeom prst="rect">
            <a:avLst/>
          </a:prstGeom>
          <a:noFill/>
          <a:ln>
            <a:noFill/>
          </a:ln>
        </p:spPr>
      </p:pic>
      <p:sp>
        <p:nvSpPr>
          <p:cNvPr id="3779" name="Google Shape;3779;p25"/>
          <p:cNvSpPr/>
          <p:nvPr/>
        </p:nvSpPr>
        <p:spPr>
          <a:xfrm>
            <a:off x="652425" y="3978700"/>
            <a:ext cx="426850" cy="948550"/>
          </a:xfrm>
          <a:custGeom>
            <a:rect b="b" l="l" r="r" t="t"/>
            <a:pathLst>
              <a:path extrusionOk="0" h="37942" w="17074">
                <a:moveTo>
                  <a:pt x="17074" y="0"/>
                </a:moveTo>
                <a:lnTo>
                  <a:pt x="0" y="0"/>
                </a:lnTo>
                <a:lnTo>
                  <a:pt x="16441" y="37942"/>
                </a:lnTo>
                <a:close/>
              </a:path>
            </a:pathLst>
          </a:custGeom>
          <a:solidFill>
            <a:srgbClr val="4DAD23"/>
          </a:solidFill>
          <a:ln cap="flat" cmpd="sng" w="9525">
            <a:solidFill>
              <a:srgbClr val="4DAD23"/>
            </a:solidFill>
            <a:prstDash val="solid"/>
            <a:round/>
            <a:headEnd len="med" w="med" type="none"/>
            <a:tailEnd len="med" w="med" type="none"/>
          </a:ln>
        </p:spPr>
      </p:sp>
      <p:sp>
        <p:nvSpPr>
          <p:cNvPr id="3780" name="Google Shape;3780;p25"/>
          <p:cNvSpPr/>
          <p:nvPr/>
        </p:nvSpPr>
        <p:spPr>
          <a:xfrm flipH="1">
            <a:off x="8054112" y="3979275"/>
            <a:ext cx="492713" cy="948550"/>
          </a:xfrm>
          <a:custGeom>
            <a:rect b="b" l="l" r="r" t="t"/>
            <a:pathLst>
              <a:path extrusionOk="0" h="37942" w="17074">
                <a:moveTo>
                  <a:pt x="17074" y="0"/>
                </a:moveTo>
                <a:lnTo>
                  <a:pt x="0" y="0"/>
                </a:lnTo>
                <a:lnTo>
                  <a:pt x="16441" y="37942"/>
                </a:lnTo>
                <a:close/>
              </a:path>
            </a:pathLst>
          </a:custGeom>
          <a:solidFill>
            <a:srgbClr val="4DAD23"/>
          </a:solidFill>
          <a:ln cap="flat" cmpd="sng" w="9525">
            <a:solidFill>
              <a:srgbClr val="4DAD23"/>
            </a:solidFill>
            <a:prstDash val="solid"/>
            <a:round/>
            <a:headEnd len="med" w="med" type="none"/>
            <a:tailEnd len="med" w="med" type="none"/>
          </a:ln>
        </p:spPr>
      </p:sp>
      <p:sp>
        <p:nvSpPr>
          <p:cNvPr id="3781" name="Google Shape;3781;p25"/>
          <p:cNvSpPr/>
          <p:nvPr/>
        </p:nvSpPr>
        <p:spPr>
          <a:xfrm>
            <a:off x="7850125" y="4484700"/>
            <a:ext cx="237300" cy="442500"/>
          </a:xfrm>
          <a:prstGeom prst="rect">
            <a:avLst/>
          </a:prstGeom>
          <a:solidFill>
            <a:srgbClr val="4DAD2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782" name="Google Shape;3782;p25"/>
          <p:cNvCxnSpPr/>
          <p:nvPr/>
        </p:nvCxnSpPr>
        <p:spPr>
          <a:xfrm>
            <a:off x="6706350" y="4433900"/>
            <a:ext cx="1665600" cy="1800"/>
          </a:xfrm>
          <a:prstGeom prst="straightConnector1">
            <a:avLst/>
          </a:prstGeom>
          <a:noFill/>
          <a:ln cap="flat" cmpd="sng" w="76200">
            <a:solidFill>
              <a:schemeClr val="dk2"/>
            </a:solidFill>
            <a:prstDash val="solid"/>
            <a:round/>
            <a:headEnd len="med" w="med" type="none"/>
            <a:tailEnd len="med" w="med" type="none"/>
          </a:ln>
        </p:spPr>
      </p:cxnSp>
      <p:cxnSp>
        <p:nvCxnSpPr>
          <p:cNvPr id="3783" name="Google Shape;3783;p25"/>
          <p:cNvCxnSpPr/>
          <p:nvPr/>
        </p:nvCxnSpPr>
        <p:spPr>
          <a:xfrm>
            <a:off x="804750" y="4433900"/>
            <a:ext cx="1665600" cy="1800"/>
          </a:xfrm>
          <a:prstGeom prst="straightConnector1">
            <a:avLst/>
          </a:prstGeom>
          <a:noFill/>
          <a:ln cap="flat" cmpd="sng" w="76200">
            <a:solidFill>
              <a:schemeClr val="dk2"/>
            </a:solidFill>
            <a:prstDash val="solid"/>
            <a:round/>
            <a:headEnd len="med" w="med" type="none"/>
            <a:tailEnd len="med" w="med" type="none"/>
          </a:ln>
        </p:spPr>
      </p:cxnSp>
      <p:pic>
        <p:nvPicPr>
          <p:cNvPr id="3784" name="Google Shape;3784;p25"/>
          <p:cNvPicPr preferRelativeResize="0"/>
          <p:nvPr/>
        </p:nvPicPr>
        <p:blipFill>
          <a:blip r:embed="rId5">
            <a:alphaModFix/>
          </a:blip>
          <a:stretch>
            <a:fillRect/>
          </a:stretch>
        </p:blipFill>
        <p:spPr>
          <a:xfrm>
            <a:off x="7105750" y="3484775"/>
            <a:ext cx="1349500" cy="900125"/>
          </a:xfrm>
          <a:prstGeom prst="rect">
            <a:avLst/>
          </a:prstGeom>
          <a:noFill/>
          <a:ln>
            <a:noFill/>
          </a:ln>
        </p:spPr>
      </p:pic>
      <p:grpSp>
        <p:nvGrpSpPr>
          <p:cNvPr id="3785" name="Google Shape;3785;p25"/>
          <p:cNvGrpSpPr/>
          <p:nvPr/>
        </p:nvGrpSpPr>
        <p:grpSpPr>
          <a:xfrm>
            <a:off x="931768" y="3732123"/>
            <a:ext cx="426854" cy="494314"/>
            <a:chOff x="3480625" y="3082900"/>
            <a:chExt cx="354825" cy="434600"/>
          </a:xfrm>
        </p:grpSpPr>
        <p:sp>
          <p:nvSpPr>
            <p:cNvPr id="3786" name="Google Shape;3786;p25"/>
            <p:cNvSpPr/>
            <p:nvPr/>
          </p:nvSpPr>
          <p:spPr>
            <a:xfrm>
              <a:off x="3572000" y="3082900"/>
              <a:ext cx="172075" cy="147050"/>
            </a:xfrm>
            <a:custGeom>
              <a:rect b="b" l="l" r="r" t="t"/>
              <a:pathLst>
                <a:path extrusionOk="0" h="5882" w="6883">
                  <a:moveTo>
                    <a:pt x="3451" y="1"/>
                  </a:moveTo>
                  <a:cubicBezTo>
                    <a:pt x="2255" y="1"/>
                    <a:pt x="1103" y="803"/>
                    <a:pt x="822" y="2119"/>
                  </a:cubicBezTo>
                  <a:lnTo>
                    <a:pt x="1" y="5882"/>
                  </a:lnTo>
                  <a:lnTo>
                    <a:pt x="6883" y="5882"/>
                  </a:lnTo>
                  <a:lnTo>
                    <a:pt x="6061" y="2119"/>
                  </a:lnTo>
                  <a:cubicBezTo>
                    <a:pt x="5930" y="1512"/>
                    <a:pt x="5597" y="988"/>
                    <a:pt x="5121" y="595"/>
                  </a:cubicBezTo>
                  <a:cubicBezTo>
                    <a:pt x="4616" y="188"/>
                    <a:pt x="4028" y="1"/>
                    <a:pt x="3451" y="1"/>
                  </a:cubicBez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31313"/>
                </a:solidFill>
              </a:endParaRPr>
            </a:p>
          </p:txBody>
        </p:sp>
        <p:sp>
          <p:nvSpPr>
            <p:cNvPr id="3787" name="Google Shape;3787;p25"/>
            <p:cNvSpPr/>
            <p:nvPr/>
          </p:nvSpPr>
          <p:spPr>
            <a:xfrm>
              <a:off x="3744050" y="3229925"/>
              <a:ext cx="25" cy="25"/>
            </a:xfrm>
            <a:custGeom>
              <a:rect b="b" l="l" r="r" t="t"/>
              <a:pathLst>
                <a:path extrusionOk="0" h="1" w="1">
                  <a:moveTo>
                    <a:pt x="1" y="1"/>
                  </a:moveTo>
                  <a:lnTo>
                    <a:pt x="1" y="1"/>
                  </a:ln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31313"/>
                </a:solidFill>
              </a:endParaRPr>
            </a:p>
          </p:txBody>
        </p:sp>
        <p:sp>
          <p:nvSpPr>
            <p:cNvPr id="3788" name="Google Shape;3788;p25"/>
            <p:cNvSpPr/>
            <p:nvPr/>
          </p:nvSpPr>
          <p:spPr>
            <a:xfrm>
              <a:off x="3546700" y="3255225"/>
              <a:ext cx="222675" cy="89325"/>
            </a:xfrm>
            <a:custGeom>
              <a:rect b="b" l="l" r="r" t="t"/>
              <a:pathLst>
                <a:path extrusionOk="0" h="3573" w="8907">
                  <a:moveTo>
                    <a:pt x="775" y="1"/>
                  </a:moveTo>
                  <a:lnTo>
                    <a:pt x="1" y="3573"/>
                  </a:lnTo>
                  <a:lnTo>
                    <a:pt x="8907" y="3573"/>
                  </a:lnTo>
                  <a:lnTo>
                    <a:pt x="8121" y="1"/>
                  </a:ln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31313"/>
                </a:solidFill>
              </a:endParaRPr>
            </a:p>
          </p:txBody>
        </p:sp>
        <p:sp>
          <p:nvSpPr>
            <p:cNvPr id="3789" name="Google Shape;3789;p25"/>
            <p:cNvSpPr/>
            <p:nvPr/>
          </p:nvSpPr>
          <p:spPr>
            <a:xfrm>
              <a:off x="3480625" y="3369825"/>
              <a:ext cx="354825" cy="147675"/>
            </a:xfrm>
            <a:custGeom>
              <a:rect b="b" l="l" r="r" t="t"/>
              <a:pathLst>
                <a:path extrusionOk="0" h="5907" w="14193">
                  <a:moveTo>
                    <a:pt x="2441" y="1"/>
                  </a:moveTo>
                  <a:lnTo>
                    <a:pt x="1370" y="4894"/>
                  </a:lnTo>
                  <a:lnTo>
                    <a:pt x="548" y="4894"/>
                  </a:lnTo>
                  <a:cubicBezTo>
                    <a:pt x="286" y="4894"/>
                    <a:pt x="72" y="5085"/>
                    <a:pt x="36" y="5347"/>
                  </a:cubicBezTo>
                  <a:cubicBezTo>
                    <a:pt x="1" y="5644"/>
                    <a:pt x="239" y="5906"/>
                    <a:pt x="536" y="5906"/>
                  </a:cubicBezTo>
                  <a:lnTo>
                    <a:pt x="13633" y="5906"/>
                  </a:lnTo>
                  <a:cubicBezTo>
                    <a:pt x="13895" y="5906"/>
                    <a:pt x="14121" y="5716"/>
                    <a:pt x="14157" y="5466"/>
                  </a:cubicBezTo>
                  <a:cubicBezTo>
                    <a:pt x="14193" y="5156"/>
                    <a:pt x="13955" y="4894"/>
                    <a:pt x="13645" y="4894"/>
                  </a:cubicBezTo>
                  <a:lnTo>
                    <a:pt x="12812" y="4894"/>
                  </a:lnTo>
                  <a:lnTo>
                    <a:pt x="11740" y="1"/>
                  </a:ln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31313"/>
                </a:solidFill>
              </a:endParaRPr>
            </a:p>
          </p:txBody>
        </p:sp>
      </p:grpSp>
      <p:grpSp>
        <p:nvGrpSpPr>
          <p:cNvPr id="3790" name="Google Shape;3790;p25"/>
          <p:cNvGrpSpPr/>
          <p:nvPr/>
        </p:nvGrpSpPr>
        <p:grpSpPr>
          <a:xfrm rot="3587848">
            <a:off x="6838048" y="3953845"/>
            <a:ext cx="175879" cy="405889"/>
            <a:chOff x="4242325" y="2466150"/>
            <a:chExt cx="188450" cy="434900"/>
          </a:xfrm>
        </p:grpSpPr>
        <p:sp>
          <p:nvSpPr>
            <p:cNvPr id="3791" name="Google Shape;3791;p25"/>
            <p:cNvSpPr/>
            <p:nvPr/>
          </p:nvSpPr>
          <p:spPr>
            <a:xfrm>
              <a:off x="4242325" y="2647125"/>
              <a:ext cx="188450" cy="101825"/>
            </a:xfrm>
            <a:custGeom>
              <a:rect b="b" l="l" r="r" t="t"/>
              <a:pathLst>
                <a:path extrusionOk="0" h="4073" w="7538">
                  <a:moveTo>
                    <a:pt x="310" y="0"/>
                  </a:moveTo>
                  <a:cubicBezTo>
                    <a:pt x="346" y="96"/>
                    <a:pt x="382" y="191"/>
                    <a:pt x="417" y="286"/>
                  </a:cubicBezTo>
                  <a:cubicBezTo>
                    <a:pt x="679" y="858"/>
                    <a:pt x="656" y="1513"/>
                    <a:pt x="358" y="2060"/>
                  </a:cubicBezTo>
                  <a:lnTo>
                    <a:pt x="251" y="2263"/>
                  </a:lnTo>
                  <a:cubicBezTo>
                    <a:pt x="84" y="2560"/>
                    <a:pt x="1" y="2894"/>
                    <a:pt x="1" y="3239"/>
                  </a:cubicBezTo>
                  <a:lnTo>
                    <a:pt x="1" y="4072"/>
                  </a:lnTo>
                  <a:lnTo>
                    <a:pt x="7537" y="4072"/>
                  </a:lnTo>
                  <a:lnTo>
                    <a:pt x="7537" y="3239"/>
                  </a:lnTo>
                  <a:cubicBezTo>
                    <a:pt x="7537" y="2894"/>
                    <a:pt x="7454" y="2560"/>
                    <a:pt x="7287" y="2263"/>
                  </a:cubicBezTo>
                  <a:lnTo>
                    <a:pt x="7180" y="2072"/>
                  </a:lnTo>
                  <a:cubicBezTo>
                    <a:pt x="6883" y="1524"/>
                    <a:pt x="6859" y="870"/>
                    <a:pt x="7109" y="298"/>
                  </a:cubicBezTo>
                  <a:cubicBezTo>
                    <a:pt x="7156" y="203"/>
                    <a:pt x="7192" y="108"/>
                    <a:pt x="7228" y="0"/>
                  </a:cubicBez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5"/>
            <p:cNvSpPr/>
            <p:nvPr/>
          </p:nvSpPr>
          <p:spPr>
            <a:xfrm>
              <a:off x="4250075" y="2466150"/>
              <a:ext cx="174150" cy="155400"/>
            </a:xfrm>
            <a:custGeom>
              <a:rect b="b" l="l" r="r" t="t"/>
              <a:pathLst>
                <a:path extrusionOk="0" h="6216" w="6966">
                  <a:moveTo>
                    <a:pt x="2393" y="0"/>
                  </a:moveTo>
                  <a:cubicBezTo>
                    <a:pt x="1858" y="0"/>
                    <a:pt x="1667" y="703"/>
                    <a:pt x="2131" y="977"/>
                  </a:cubicBezTo>
                  <a:lnTo>
                    <a:pt x="2131" y="1870"/>
                  </a:lnTo>
                  <a:lnTo>
                    <a:pt x="1691" y="1870"/>
                  </a:lnTo>
                  <a:cubicBezTo>
                    <a:pt x="977" y="1870"/>
                    <a:pt x="405" y="2441"/>
                    <a:pt x="405" y="3156"/>
                  </a:cubicBezTo>
                  <a:lnTo>
                    <a:pt x="405" y="4394"/>
                  </a:lnTo>
                  <a:cubicBezTo>
                    <a:pt x="405" y="4430"/>
                    <a:pt x="405" y="4465"/>
                    <a:pt x="417" y="4489"/>
                  </a:cubicBezTo>
                  <a:lnTo>
                    <a:pt x="0" y="6204"/>
                  </a:lnTo>
                  <a:lnTo>
                    <a:pt x="12" y="6216"/>
                  </a:lnTo>
                  <a:lnTo>
                    <a:pt x="6965" y="6216"/>
                  </a:lnTo>
                  <a:lnTo>
                    <a:pt x="6537" y="4489"/>
                  </a:lnTo>
                  <a:cubicBezTo>
                    <a:pt x="6549" y="4465"/>
                    <a:pt x="6549" y="4430"/>
                    <a:pt x="6549" y="4394"/>
                  </a:cubicBezTo>
                  <a:lnTo>
                    <a:pt x="6549" y="3156"/>
                  </a:lnTo>
                  <a:cubicBezTo>
                    <a:pt x="6549" y="2441"/>
                    <a:pt x="5977" y="1870"/>
                    <a:pt x="5263" y="1870"/>
                  </a:cubicBezTo>
                  <a:lnTo>
                    <a:pt x="4822" y="1870"/>
                  </a:lnTo>
                  <a:lnTo>
                    <a:pt x="4822" y="977"/>
                  </a:lnTo>
                  <a:cubicBezTo>
                    <a:pt x="5287" y="703"/>
                    <a:pt x="5096" y="0"/>
                    <a:pt x="4560" y="0"/>
                  </a:cubicBez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
            <p:cNvSpPr/>
            <p:nvPr/>
          </p:nvSpPr>
          <p:spPr>
            <a:xfrm>
              <a:off x="4242325" y="2774525"/>
              <a:ext cx="188450" cy="126525"/>
            </a:xfrm>
            <a:custGeom>
              <a:rect b="b" l="l" r="r" t="t"/>
              <a:pathLst>
                <a:path extrusionOk="0" h="5061" w="7538">
                  <a:moveTo>
                    <a:pt x="1" y="0"/>
                  </a:moveTo>
                  <a:lnTo>
                    <a:pt x="1" y="3501"/>
                  </a:lnTo>
                  <a:cubicBezTo>
                    <a:pt x="1" y="4358"/>
                    <a:pt x="691" y="5060"/>
                    <a:pt x="1560" y="5060"/>
                  </a:cubicBezTo>
                  <a:lnTo>
                    <a:pt x="5978" y="5060"/>
                  </a:lnTo>
                  <a:cubicBezTo>
                    <a:pt x="6847" y="5060"/>
                    <a:pt x="7537" y="4358"/>
                    <a:pt x="7537" y="3501"/>
                  </a:cubicBezTo>
                  <a:lnTo>
                    <a:pt x="7537" y="0"/>
                  </a:lnTo>
                  <a:close/>
                </a:path>
              </a:pathLst>
            </a:custGeom>
            <a:solidFill>
              <a:schemeClr val="dk1"/>
            </a:solidFill>
            <a:ln cap="flat" cmpd="sng" w="9525">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pic>
        <p:nvPicPr>
          <p:cNvPr id="3798" name="Google Shape;3798;p26"/>
          <p:cNvPicPr preferRelativeResize="0"/>
          <p:nvPr/>
        </p:nvPicPr>
        <p:blipFill>
          <a:blip r:embed="rId3">
            <a:alphaModFix/>
          </a:blip>
          <a:stretch>
            <a:fillRect/>
          </a:stretch>
        </p:blipFill>
        <p:spPr>
          <a:xfrm>
            <a:off x="2020591" y="935696"/>
            <a:ext cx="3103340" cy="1949563"/>
          </a:xfrm>
          <a:prstGeom prst="rect">
            <a:avLst/>
          </a:prstGeom>
          <a:noFill/>
          <a:ln>
            <a:noFill/>
          </a:ln>
        </p:spPr>
      </p:pic>
      <p:pic>
        <p:nvPicPr>
          <p:cNvPr id="3799" name="Google Shape;3799;p26"/>
          <p:cNvPicPr preferRelativeResize="0"/>
          <p:nvPr/>
        </p:nvPicPr>
        <p:blipFill>
          <a:blip r:embed="rId4">
            <a:alphaModFix/>
          </a:blip>
          <a:stretch>
            <a:fillRect/>
          </a:stretch>
        </p:blipFill>
        <p:spPr>
          <a:xfrm>
            <a:off x="4221601" y="2993900"/>
            <a:ext cx="2744476" cy="1882325"/>
          </a:xfrm>
          <a:prstGeom prst="rect">
            <a:avLst/>
          </a:prstGeom>
          <a:noFill/>
          <a:ln>
            <a:noFill/>
          </a:ln>
        </p:spPr>
      </p:pic>
      <p:grpSp>
        <p:nvGrpSpPr>
          <p:cNvPr id="3800" name="Google Shape;3800;p26"/>
          <p:cNvGrpSpPr/>
          <p:nvPr/>
        </p:nvGrpSpPr>
        <p:grpSpPr>
          <a:xfrm>
            <a:off x="4183526" y="562578"/>
            <a:ext cx="5351834" cy="2695773"/>
            <a:chOff x="3239763" y="355930"/>
            <a:chExt cx="5609301" cy="2905867"/>
          </a:xfrm>
        </p:grpSpPr>
        <p:pic>
          <p:nvPicPr>
            <p:cNvPr id="3801" name="Google Shape;3801;p26"/>
            <p:cNvPicPr preferRelativeResize="0"/>
            <p:nvPr/>
          </p:nvPicPr>
          <p:blipFill>
            <a:blip r:embed="rId5">
              <a:alphaModFix/>
            </a:blip>
            <a:stretch>
              <a:fillRect/>
            </a:stretch>
          </p:blipFill>
          <p:spPr>
            <a:xfrm>
              <a:off x="6850985" y="847591"/>
              <a:ext cx="1568182" cy="1128917"/>
            </a:xfrm>
            <a:prstGeom prst="rect">
              <a:avLst/>
            </a:prstGeom>
            <a:noFill/>
            <a:ln>
              <a:noFill/>
            </a:ln>
          </p:spPr>
        </p:pic>
        <p:pic>
          <p:nvPicPr>
            <p:cNvPr id="3802" name="Google Shape;3802;p26"/>
            <p:cNvPicPr preferRelativeResize="0"/>
            <p:nvPr/>
          </p:nvPicPr>
          <p:blipFill rotWithShape="1">
            <a:blip r:embed="rId6">
              <a:alphaModFix/>
            </a:blip>
            <a:srcRect b="36134" l="0" r="36118" t="0"/>
            <a:stretch/>
          </p:blipFill>
          <p:spPr>
            <a:xfrm rot="-5400000">
              <a:off x="4441150" y="1233503"/>
              <a:ext cx="2667468" cy="1389119"/>
            </a:xfrm>
            <a:prstGeom prst="rect">
              <a:avLst/>
            </a:prstGeom>
            <a:noFill/>
            <a:ln>
              <a:noFill/>
            </a:ln>
          </p:spPr>
        </p:pic>
        <p:pic>
          <p:nvPicPr>
            <p:cNvPr id="3803" name="Google Shape;3803;p26"/>
            <p:cNvPicPr preferRelativeResize="0"/>
            <p:nvPr/>
          </p:nvPicPr>
          <p:blipFill>
            <a:blip r:embed="rId7">
              <a:alphaModFix/>
            </a:blip>
            <a:stretch>
              <a:fillRect/>
            </a:stretch>
          </p:blipFill>
          <p:spPr>
            <a:xfrm rot="3">
              <a:off x="3239763" y="355932"/>
              <a:ext cx="5609301" cy="2852884"/>
            </a:xfrm>
            <a:prstGeom prst="rect">
              <a:avLst/>
            </a:prstGeom>
            <a:noFill/>
            <a:ln>
              <a:noFill/>
            </a:ln>
          </p:spPr>
        </p:pic>
      </p:grpSp>
      <p:sp>
        <p:nvSpPr>
          <p:cNvPr id="3804" name="Google Shape;3804;p26"/>
          <p:cNvSpPr txBox="1"/>
          <p:nvPr>
            <p:ph type="title"/>
          </p:nvPr>
        </p:nvSpPr>
        <p:spPr>
          <a:xfrm>
            <a:off x="121100" y="280500"/>
            <a:ext cx="6466500" cy="57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dk1"/>
                </a:solidFill>
                <a:highlight>
                  <a:srgbClr val="4DAD23"/>
                </a:highlight>
              </a:rPr>
              <a:t>Materials:</a:t>
            </a:r>
            <a:endParaRPr sz="4000">
              <a:solidFill>
                <a:schemeClr val="dk1"/>
              </a:solidFill>
              <a:highlight>
                <a:srgbClr val="4DAD2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27"/>
          <p:cNvSpPr/>
          <p:nvPr/>
        </p:nvSpPr>
        <p:spPr>
          <a:xfrm>
            <a:off x="554850" y="159025"/>
            <a:ext cx="8034300" cy="4787100"/>
          </a:xfrm>
          <a:prstGeom prst="rect">
            <a:avLst/>
          </a:prstGeom>
          <a:gradFill>
            <a:gsLst>
              <a:gs pos="0">
                <a:srgbClr val="DCECD5"/>
              </a:gs>
              <a:gs pos="100000">
                <a:srgbClr val="92BC81"/>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10" name="Google Shape;3810;p27"/>
          <p:cNvPicPr preferRelativeResize="0"/>
          <p:nvPr/>
        </p:nvPicPr>
        <p:blipFill>
          <a:blip r:embed="rId3">
            <a:alphaModFix/>
          </a:blip>
          <a:stretch>
            <a:fillRect/>
          </a:stretch>
        </p:blipFill>
        <p:spPr>
          <a:xfrm>
            <a:off x="1197434" y="656887"/>
            <a:ext cx="3296046" cy="1812636"/>
          </a:xfrm>
          <a:prstGeom prst="rect">
            <a:avLst/>
          </a:prstGeom>
          <a:noFill/>
          <a:ln>
            <a:noFill/>
          </a:ln>
        </p:spPr>
      </p:pic>
      <p:pic>
        <p:nvPicPr>
          <p:cNvPr id="3811" name="Google Shape;3811;p27"/>
          <p:cNvPicPr preferRelativeResize="0"/>
          <p:nvPr/>
        </p:nvPicPr>
        <p:blipFill>
          <a:blip r:embed="rId4">
            <a:alphaModFix/>
          </a:blip>
          <a:stretch>
            <a:fillRect/>
          </a:stretch>
        </p:blipFill>
        <p:spPr>
          <a:xfrm>
            <a:off x="4429621" y="1113606"/>
            <a:ext cx="1665556" cy="1049627"/>
          </a:xfrm>
          <a:prstGeom prst="rect">
            <a:avLst/>
          </a:prstGeom>
          <a:noFill/>
          <a:ln>
            <a:noFill/>
          </a:ln>
        </p:spPr>
      </p:pic>
      <p:pic>
        <p:nvPicPr>
          <p:cNvPr id="3812" name="Google Shape;3812;p27"/>
          <p:cNvPicPr preferRelativeResize="0"/>
          <p:nvPr/>
        </p:nvPicPr>
        <p:blipFill>
          <a:blip r:embed="rId5">
            <a:alphaModFix/>
          </a:blip>
          <a:stretch>
            <a:fillRect/>
          </a:stretch>
        </p:blipFill>
        <p:spPr>
          <a:xfrm rot="10800000">
            <a:off x="1522662" y="2915869"/>
            <a:ext cx="3325838" cy="2098049"/>
          </a:xfrm>
          <a:prstGeom prst="rect">
            <a:avLst/>
          </a:prstGeom>
          <a:noFill/>
          <a:ln>
            <a:noFill/>
          </a:ln>
        </p:spPr>
      </p:pic>
      <p:cxnSp>
        <p:nvCxnSpPr>
          <p:cNvPr id="3813" name="Google Shape;3813;p27"/>
          <p:cNvCxnSpPr/>
          <p:nvPr/>
        </p:nvCxnSpPr>
        <p:spPr>
          <a:xfrm flipH="1" rot="-5400000">
            <a:off x="3128236" y="2276393"/>
            <a:ext cx="296400" cy="278700"/>
          </a:xfrm>
          <a:prstGeom prst="bentConnector3">
            <a:avLst>
              <a:gd fmla="val 99583" name="adj1"/>
            </a:avLst>
          </a:prstGeom>
          <a:noFill/>
          <a:ln cap="flat" cmpd="sng" w="38100">
            <a:solidFill>
              <a:srgbClr val="000000"/>
            </a:solidFill>
            <a:prstDash val="solid"/>
            <a:round/>
            <a:headEnd len="med" w="med" type="none"/>
            <a:tailEnd len="med" w="med" type="none"/>
          </a:ln>
        </p:spPr>
      </p:cxnSp>
      <p:cxnSp>
        <p:nvCxnSpPr>
          <p:cNvPr id="3814" name="Google Shape;3814;p27"/>
          <p:cNvCxnSpPr/>
          <p:nvPr/>
        </p:nvCxnSpPr>
        <p:spPr>
          <a:xfrm rot="5400000">
            <a:off x="3648871" y="1782663"/>
            <a:ext cx="1416900" cy="144600"/>
          </a:xfrm>
          <a:prstGeom prst="bentConnector3">
            <a:avLst>
              <a:gd fmla="val -371" name="adj1"/>
            </a:avLst>
          </a:prstGeom>
          <a:noFill/>
          <a:ln cap="flat" cmpd="sng" w="38100">
            <a:solidFill>
              <a:srgbClr val="000000"/>
            </a:solidFill>
            <a:prstDash val="solid"/>
            <a:round/>
            <a:headEnd len="med" w="med" type="none"/>
            <a:tailEnd len="med" w="med" type="none"/>
          </a:ln>
        </p:spPr>
      </p:cxnSp>
      <p:cxnSp>
        <p:nvCxnSpPr>
          <p:cNvPr id="3815" name="Google Shape;3815;p27"/>
          <p:cNvCxnSpPr/>
          <p:nvPr/>
        </p:nvCxnSpPr>
        <p:spPr>
          <a:xfrm flipH="1" rot="10800000">
            <a:off x="3411066" y="2552549"/>
            <a:ext cx="895200" cy="12000"/>
          </a:xfrm>
          <a:prstGeom prst="straightConnector1">
            <a:avLst/>
          </a:prstGeom>
          <a:noFill/>
          <a:ln cap="flat" cmpd="sng" w="38100">
            <a:solidFill>
              <a:srgbClr val="000000"/>
            </a:solidFill>
            <a:prstDash val="solid"/>
            <a:round/>
            <a:headEnd len="med" w="med" type="none"/>
            <a:tailEnd len="med" w="med" type="none"/>
          </a:ln>
        </p:spPr>
      </p:cxnSp>
      <p:cxnSp>
        <p:nvCxnSpPr>
          <p:cNvPr id="3816" name="Google Shape;3816;p27"/>
          <p:cNvCxnSpPr/>
          <p:nvPr/>
        </p:nvCxnSpPr>
        <p:spPr>
          <a:xfrm flipH="1">
            <a:off x="4423369" y="1131767"/>
            <a:ext cx="1181100" cy="9000"/>
          </a:xfrm>
          <a:prstGeom prst="straightConnector1">
            <a:avLst/>
          </a:prstGeom>
          <a:noFill/>
          <a:ln cap="flat" cmpd="sng" w="38100">
            <a:solidFill>
              <a:srgbClr val="000000"/>
            </a:solidFill>
            <a:prstDash val="solid"/>
            <a:round/>
            <a:headEnd len="med" w="med" type="none"/>
            <a:tailEnd len="med" w="med" type="none"/>
          </a:ln>
        </p:spPr>
      </p:cxnSp>
      <p:cxnSp>
        <p:nvCxnSpPr>
          <p:cNvPr id="3817" name="Google Shape;3817;p27"/>
          <p:cNvCxnSpPr/>
          <p:nvPr/>
        </p:nvCxnSpPr>
        <p:spPr>
          <a:xfrm>
            <a:off x="5603330" y="1116777"/>
            <a:ext cx="2700" cy="251100"/>
          </a:xfrm>
          <a:prstGeom prst="straightConnector1">
            <a:avLst/>
          </a:prstGeom>
          <a:noFill/>
          <a:ln cap="flat" cmpd="sng" w="38100">
            <a:solidFill>
              <a:srgbClr val="000000"/>
            </a:solidFill>
            <a:prstDash val="solid"/>
            <a:round/>
            <a:headEnd len="med" w="med" type="none"/>
            <a:tailEnd len="med" w="med" type="none"/>
          </a:ln>
        </p:spPr>
      </p:cxnSp>
      <p:cxnSp>
        <p:nvCxnSpPr>
          <p:cNvPr id="3818" name="Google Shape;3818;p27"/>
          <p:cNvCxnSpPr/>
          <p:nvPr/>
        </p:nvCxnSpPr>
        <p:spPr>
          <a:xfrm flipH="1" rot="-5400000">
            <a:off x="3006974" y="2324310"/>
            <a:ext cx="355200" cy="276900"/>
          </a:xfrm>
          <a:prstGeom prst="bentConnector3">
            <a:avLst>
              <a:gd fmla="val 101983" name="adj1"/>
            </a:avLst>
          </a:prstGeom>
          <a:noFill/>
          <a:ln cap="flat" cmpd="sng" w="38100">
            <a:solidFill>
              <a:srgbClr val="FF0000"/>
            </a:solidFill>
            <a:prstDash val="solid"/>
            <a:round/>
            <a:headEnd len="med" w="med" type="none"/>
            <a:tailEnd len="med" w="med" type="none"/>
          </a:ln>
        </p:spPr>
      </p:cxnSp>
      <p:cxnSp>
        <p:nvCxnSpPr>
          <p:cNvPr id="3819" name="Google Shape;3819;p27"/>
          <p:cNvCxnSpPr/>
          <p:nvPr/>
        </p:nvCxnSpPr>
        <p:spPr>
          <a:xfrm flipH="1" rot="10800000">
            <a:off x="3329012" y="2635004"/>
            <a:ext cx="1074300" cy="12000"/>
          </a:xfrm>
          <a:prstGeom prst="straightConnector1">
            <a:avLst/>
          </a:prstGeom>
          <a:noFill/>
          <a:ln cap="flat" cmpd="sng" w="38100">
            <a:solidFill>
              <a:srgbClr val="FF0000"/>
            </a:solidFill>
            <a:prstDash val="solid"/>
            <a:round/>
            <a:headEnd len="med" w="med" type="none"/>
            <a:tailEnd len="med" w="med" type="none"/>
          </a:ln>
        </p:spPr>
      </p:cxnSp>
      <p:cxnSp>
        <p:nvCxnSpPr>
          <p:cNvPr id="3820" name="Google Shape;3820;p27"/>
          <p:cNvCxnSpPr/>
          <p:nvPr/>
        </p:nvCxnSpPr>
        <p:spPr>
          <a:xfrm rot="5400000">
            <a:off x="3758934" y="1865665"/>
            <a:ext cx="1404600" cy="140400"/>
          </a:xfrm>
          <a:prstGeom prst="bentConnector3">
            <a:avLst>
              <a:gd fmla="val -278" name="adj1"/>
            </a:avLst>
          </a:prstGeom>
          <a:noFill/>
          <a:ln cap="flat" cmpd="sng" w="38100">
            <a:solidFill>
              <a:srgbClr val="FF0000"/>
            </a:solidFill>
            <a:prstDash val="solid"/>
            <a:round/>
            <a:headEnd len="med" w="med" type="none"/>
            <a:tailEnd len="med" w="med" type="none"/>
          </a:ln>
        </p:spPr>
      </p:cxnSp>
      <p:cxnSp>
        <p:nvCxnSpPr>
          <p:cNvPr id="3821" name="Google Shape;3821;p27"/>
          <p:cNvCxnSpPr/>
          <p:nvPr/>
        </p:nvCxnSpPr>
        <p:spPr>
          <a:xfrm flipH="1">
            <a:off x="4518548" y="1223659"/>
            <a:ext cx="982500" cy="5400"/>
          </a:xfrm>
          <a:prstGeom prst="straightConnector1">
            <a:avLst/>
          </a:prstGeom>
          <a:noFill/>
          <a:ln cap="flat" cmpd="sng" w="38100">
            <a:solidFill>
              <a:srgbClr val="FF0000"/>
            </a:solidFill>
            <a:prstDash val="solid"/>
            <a:round/>
            <a:headEnd len="med" w="med" type="none"/>
            <a:tailEnd len="med" w="med" type="none"/>
          </a:ln>
        </p:spPr>
      </p:cxnSp>
      <p:cxnSp>
        <p:nvCxnSpPr>
          <p:cNvPr id="3822" name="Google Shape;3822;p27"/>
          <p:cNvCxnSpPr/>
          <p:nvPr/>
        </p:nvCxnSpPr>
        <p:spPr>
          <a:xfrm>
            <a:off x="5501048" y="1208931"/>
            <a:ext cx="1800" cy="160200"/>
          </a:xfrm>
          <a:prstGeom prst="straightConnector1">
            <a:avLst/>
          </a:prstGeom>
          <a:noFill/>
          <a:ln cap="flat" cmpd="sng" w="38100">
            <a:solidFill>
              <a:srgbClr val="FF0000"/>
            </a:solidFill>
            <a:prstDash val="solid"/>
            <a:round/>
            <a:headEnd len="med" w="med" type="none"/>
            <a:tailEnd len="med" w="med" type="none"/>
          </a:ln>
        </p:spPr>
      </p:cxnSp>
      <p:cxnSp>
        <p:nvCxnSpPr>
          <p:cNvPr id="3823" name="Google Shape;3823;p27"/>
          <p:cNvCxnSpPr/>
          <p:nvPr/>
        </p:nvCxnSpPr>
        <p:spPr>
          <a:xfrm>
            <a:off x="5891801" y="571262"/>
            <a:ext cx="1800" cy="797100"/>
          </a:xfrm>
          <a:prstGeom prst="straightConnector1">
            <a:avLst/>
          </a:prstGeom>
          <a:noFill/>
          <a:ln cap="flat" cmpd="sng" w="38100">
            <a:solidFill>
              <a:srgbClr val="4DAD23"/>
            </a:solidFill>
            <a:prstDash val="solid"/>
            <a:round/>
            <a:headEnd len="med" w="med" type="none"/>
            <a:tailEnd len="med" w="med" type="none"/>
          </a:ln>
        </p:spPr>
      </p:cxnSp>
      <p:cxnSp>
        <p:nvCxnSpPr>
          <p:cNvPr id="3824" name="Google Shape;3824;p27"/>
          <p:cNvCxnSpPr/>
          <p:nvPr/>
        </p:nvCxnSpPr>
        <p:spPr>
          <a:xfrm rot="10800000">
            <a:off x="3399788" y="566462"/>
            <a:ext cx="2505900" cy="4800"/>
          </a:xfrm>
          <a:prstGeom prst="straightConnector1">
            <a:avLst/>
          </a:prstGeom>
          <a:noFill/>
          <a:ln cap="flat" cmpd="sng" w="38100">
            <a:solidFill>
              <a:srgbClr val="4DAD23"/>
            </a:solidFill>
            <a:prstDash val="solid"/>
            <a:round/>
            <a:headEnd len="med" w="med" type="none"/>
            <a:tailEnd len="med" w="med" type="none"/>
          </a:ln>
        </p:spPr>
      </p:cxnSp>
      <p:cxnSp>
        <p:nvCxnSpPr>
          <p:cNvPr id="3825" name="Google Shape;3825;p27"/>
          <p:cNvCxnSpPr/>
          <p:nvPr/>
        </p:nvCxnSpPr>
        <p:spPr>
          <a:xfrm>
            <a:off x="3414817" y="566553"/>
            <a:ext cx="2700" cy="269100"/>
          </a:xfrm>
          <a:prstGeom prst="straightConnector1">
            <a:avLst/>
          </a:prstGeom>
          <a:noFill/>
          <a:ln cap="flat" cmpd="sng" w="38100">
            <a:solidFill>
              <a:srgbClr val="4DAD23"/>
            </a:solidFill>
            <a:prstDash val="solid"/>
            <a:round/>
            <a:headEnd len="med" w="med" type="none"/>
            <a:tailEnd len="med" w="med" type="none"/>
          </a:ln>
        </p:spPr>
      </p:cxnSp>
      <p:cxnSp>
        <p:nvCxnSpPr>
          <p:cNvPr id="3826" name="Google Shape;3826;p27"/>
          <p:cNvCxnSpPr/>
          <p:nvPr/>
        </p:nvCxnSpPr>
        <p:spPr>
          <a:xfrm>
            <a:off x="5800883" y="663866"/>
            <a:ext cx="5100" cy="690600"/>
          </a:xfrm>
          <a:prstGeom prst="straightConnector1">
            <a:avLst/>
          </a:prstGeom>
          <a:noFill/>
          <a:ln cap="flat" cmpd="sng" w="38100">
            <a:solidFill>
              <a:srgbClr val="FFEE00"/>
            </a:solidFill>
            <a:prstDash val="solid"/>
            <a:round/>
            <a:headEnd len="med" w="med" type="none"/>
            <a:tailEnd len="med" w="med" type="none"/>
          </a:ln>
        </p:spPr>
      </p:cxnSp>
      <p:cxnSp>
        <p:nvCxnSpPr>
          <p:cNvPr id="3827" name="Google Shape;3827;p27"/>
          <p:cNvCxnSpPr/>
          <p:nvPr/>
        </p:nvCxnSpPr>
        <p:spPr>
          <a:xfrm rot="10800000">
            <a:off x="3180309" y="659480"/>
            <a:ext cx="2633100" cy="5700"/>
          </a:xfrm>
          <a:prstGeom prst="straightConnector1">
            <a:avLst/>
          </a:prstGeom>
          <a:noFill/>
          <a:ln cap="flat" cmpd="sng" w="38100">
            <a:solidFill>
              <a:srgbClr val="FFEE00"/>
            </a:solidFill>
            <a:prstDash val="solid"/>
            <a:round/>
            <a:headEnd len="med" w="med" type="none"/>
            <a:tailEnd len="med" w="med" type="none"/>
          </a:ln>
        </p:spPr>
      </p:cxnSp>
      <p:cxnSp>
        <p:nvCxnSpPr>
          <p:cNvPr id="3828" name="Google Shape;3828;p27"/>
          <p:cNvCxnSpPr/>
          <p:nvPr/>
        </p:nvCxnSpPr>
        <p:spPr>
          <a:xfrm>
            <a:off x="3185581" y="648614"/>
            <a:ext cx="0" cy="186000"/>
          </a:xfrm>
          <a:prstGeom prst="straightConnector1">
            <a:avLst/>
          </a:prstGeom>
          <a:noFill/>
          <a:ln cap="flat" cmpd="sng" w="38100">
            <a:solidFill>
              <a:srgbClr val="FFEE00"/>
            </a:solidFill>
            <a:prstDash val="solid"/>
            <a:round/>
            <a:headEnd len="med" w="med" type="none"/>
            <a:tailEnd len="med" w="med" type="none"/>
          </a:ln>
        </p:spPr>
      </p:cxnSp>
      <p:cxnSp>
        <p:nvCxnSpPr>
          <p:cNvPr id="3829" name="Google Shape;3829;p27"/>
          <p:cNvCxnSpPr/>
          <p:nvPr/>
        </p:nvCxnSpPr>
        <p:spPr>
          <a:xfrm flipH="1">
            <a:off x="3091398" y="306562"/>
            <a:ext cx="3600" cy="527400"/>
          </a:xfrm>
          <a:prstGeom prst="straightConnector1">
            <a:avLst/>
          </a:prstGeom>
          <a:noFill/>
          <a:ln cap="flat" cmpd="sng" w="38100">
            <a:solidFill>
              <a:srgbClr val="907113"/>
            </a:solidFill>
            <a:prstDash val="solid"/>
            <a:round/>
            <a:headEnd len="med" w="med" type="none"/>
            <a:tailEnd len="med" w="med" type="none"/>
          </a:ln>
        </p:spPr>
      </p:cxnSp>
      <p:cxnSp>
        <p:nvCxnSpPr>
          <p:cNvPr id="3830" name="Google Shape;3830;p27"/>
          <p:cNvCxnSpPr/>
          <p:nvPr/>
        </p:nvCxnSpPr>
        <p:spPr>
          <a:xfrm rot="10800000">
            <a:off x="1330765" y="318385"/>
            <a:ext cx="1764300" cy="5400"/>
          </a:xfrm>
          <a:prstGeom prst="straightConnector1">
            <a:avLst/>
          </a:prstGeom>
          <a:noFill/>
          <a:ln cap="flat" cmpd="sng" w="38100">
            <a:solidFill>
              <a:srgbClr val="907113"/>
            </a:solidFill>
            <a:prstDash val="solid"/>
            <a:round/>
            <a:headEnd len="med" w="med" type="none"/>
            <a:tailEnd len="med" w="med" type="none"/>
          </a:ln>
        </p:spPr>
      </p:cxnSp>
      <p:cxnSp>
        <p:nvCxnSpPr>
          <p:cNvPr id="3831" name="Google Shape;3831;p27"/>
          <p:cNvCxnSpPr/>
          <p:nvPr/>
        </p:nvCxnSpPr>
        <p:spPr>
          <a:xfrm>
            <a:off x="1347318" y="319657"/>
            <a:ext cx="11700" cy="2562000"/>
          </a:xfrm>
          <a:prstGeom prst="straightConnector1">
            <a:avLst/>
          </a:prstGeom>
          <a:noFill/>
          <a:ln cap="flat" cmpd="sng" w="38100">
            <a:solidFill>
              <a:srgbClr val="907113"/>
            </a:solidFill>
            <a:prstDash val="solid"/>
            <a:round/>
            <a:headEnd len="med" w="med" type="none"/>
            <a:tailEnd len="med" w="med" type="none"/>
          </a:ln>
        </p:spPr>
      </p:cxnSp>
      <p:cxnSp>
        <p:nvCxnSpPr>
          <p:cNvPr id="3832" name="Google Shape;3832;p27"/>
          <p:cNvCxnSpPr/>
          <p:nvPr/>
        </p:nvCxnSpPr>
        <p:spPr>
          <a:xfrm flipH="1" rot="10800000">
            <a:off x="1359419" y="2850217"/>
            <a:ext cx="2586000" cy="20400"/>
          </a:xfrm>
          <a:prstGeom prst="straightConnector1">
            <a:avLst/>
          </a:prstGeom>
          <a:noFill/>
          <a:ln cap="flat" cmpd="sng" w="38100">
            <a:solidFill>
              <a:srgbClr val="907113"/>
            </a:solidFill>
            <a:prstDash val="solid"/>
            <a:round/>
            <a:headEnd len="med" w="med" type="none"/>
            <a:tailEnd len="med" w="med" type="none"/>
          </a:ln>
        </p:spPr>
      </p:cxnSp>
      <p:cxnSp>
        <p:nvCxnSpPr>
          <p:cNvPr id="3833" name="Google Shape;3833;p27"/>
          <p:cNvCxnSpPr/>
          <p:nvPr/>
        </p:nvCxnSpPr>
        <p:spPr>
          <a:xfrm>
            <a:off x="3930581" y="2841594"/>
            <a:ext cx="11700" cy="1238700"/>
          </a:xfrm>
          <a:prstGeom prst="straightConnector1">
            <a:avLst/>
          </a:prstGeom>
          <a:noFill/>
          <a:ln cap="flat" cmpd="sng" w="38100">
            <a:solidFill>
              <a:srgbClr val="907113"/>
            </a:solidFill>
            <a:prstDash val="solid"/>
            <a:round/>
            <a:headEnd len="med" w="med" type="none"/>
            <a:tailEnd len="med" w="med" type="none"/>
          </a:ln>
        </p:spPr>
      </p:cxnSp>
      <p:cxnSp>
        <p:nvCxnSpPr>
          <p:cNvPr id="3834" name="Google Shape;3834;p27"/>
          <p:cNvCxnSpPr/>
          <p:nvPr/>
        </p:nvCxnSpPr>
        <p:spPr>
          <a:xfrm flipH="1">
            <a:off x="3002493" y="403088"/>
            <a:ext cx="4200" cy="432000"/>
          </a:xfrm>
          <a:prstGeom prst="straightConnector1">
            <a:avLst/>
          </a:prstGeom>
          <a:noFill/>
          <a:ln cap="flat" cmpd="sng" w="38100">
            <a:solidFill>
              <a:srgbClr val="999999"/>
            </a:solidFill>
            <a:prstDash val="solid"/>
            <a:round/>
            <a:headEnd len="med" w="med" type="none"/>
            <a:tailEnd len="med" w="med" type="none"/>
          </a:ln>
        </p:spPr>
      </p:cxnSp>
      <p:cxnSp>
        <p:nvCxnSpPr>
          <p:cNvPr id="3835" name="Google Shape;3835;p27"/>
          <p:cNvCxnSpPr/>
          <p:nvPr/>
        </p:nvCxnSpPr>
        <p:spPr>
          <a:xfrm rot="10800000">
            <a:off x="1221117" y="403766"/>
            <a:ext cx="1800000" cy="4500"/>
          </a:xfrm>
          <a:prstGeom prst="straightConnector1">
            <a:avLst/>
          </a:prstGeom>
          <a:noFill/>
          <a:ln cap="flat" cmpd="sng" w="38100">
            <a:solidFill>
              <a:srgbClr val="999999"/>
            </a:solidFill>
            <a:prstDash val="solid"/>
            <a:round/>
            <a:headEnd len="med" w="med" type="none"/>
            <a:tailEnd len="med" w="med" type="none"/>
          </a:ln>
        </p:spPr>
      </p:cxnSp>
      <p:cxnSp>
        <p:nvCxnSpPr>
          <p:cNvPr id="3836" name="Google Shape;3836;p27"/>
          <p:cNvCxnSpPr/>
          <p:nvPr/>
        </p:nvCxnSpPr>
        <p:spPr>
          <a:xfrm>
            <a:off x="1239834" y="393632"/>
            <a:ext cx="11700" cy="2562000"/>
          </a:xfrm>
          <a:prstGeom prst="straightConnector1">
            <a:avLst/>
          </a:prstGeom>
          <a:noFill/>
          <a:ln cap="flat" cmpd="sng" w="38100">
            <a:solidFill>
              <a:srgbClr val="999999"/>
            </a:solidFill>
            <a:prstDash val="solid"/>
            <a:round/>
            <a:headEnd len="med" w="med" type="none"/>
            <a:tailEnd len="med" w="med" type="none"/>
          </a:ln>
        </p:spPr>
      </p:cxnSp>
      <p:cxnSp>
        <p:nvCxnSpPr>
          <p:cNvPr id="3837" name="Google Shape;3837;p27"/>
          <p:cNvCxnSpPr/>
          <p:nvPr/>
        </p:nvCxnSpPr>
        <p:spPr>
          <a:xfrm flipH="1" rot="10800000">
            <a:off x="1238516" y="2946394"/>
            <a:ext cx="2180700" cy="2100"/>
          </a:xfrm>
          <a:prstGeom prst="straightConnector1">
            <a:avLst/>
          </a:prstGeom>
          <a:noFill/>
          <a:ln cap="flat" cmpd="sng" w="38100">
            <a:solidFill>
              <a:srgbClr val="999999"/>
            </a:solidFill>
            <a:prstDash val="solid"/>
            <a:round/>
            <a:headEnd len="med" w="med" type="none"/>
            <a:tailEnd len="med" w="med" type="none"/>
          </a:ln>
        </p:spPr>
      </p:cxnSp>
      <p:cxnSp>
        <p:nvCxnSpPr>
          <p:cNvPr id="3838" name="Google Shape;3838;p27"/>
          <p:cNvCxnSpPr/>
          <p:nvPr/>
        </p:nvCxnSpPr>
        <p:spPr>
          <a:xfrm>
            <a:off x="3407761" y="2935005"/>
            <a:ext cx="2700" cy="1137000"/>
          </a:xfrm>
          <a:prstGeom prst="straightConnector1">
            <a:avLst/>
          </a:prstGeom>
          <a:noFill/>
          <a:ln cap="flat" cmpd="sng" w="38100">
            <a:solidFill>
              <a:srgbClr val="999999"/>
            </a:solidFill>
            <a:prstDash val="solid"/>
            <a:round/>
            <a:headEnd len="med" w="med" type="none"/>
            <a:tailEnd len="med" w="med" type="none"/>
          </a:ln>
        </p:spPr>
      </p:cxnSp>
      <p:cxnSp>
        <p:nvCxnSpPr>
          <p:cNvPr id="3839" name="Google Shape;3839;p27"/>
          <p:cNvCxnSpPr/>
          <p:nvPr/>
        </p:nvCxnSpPr>
        <p:spPr>
          <a:xfrm flipH="1">
            <a:off x="2914795" y="491208"/>
            <a:ext cx="2700" cy="342900"/>
          </a:xfrm>
          <a:prstGeom prst="straightConnector1">
            <a:avLst/>
          </a:prstGeom>
          <a:noFill/>
          <a:ln cap="flat" cmpd="sng" w="38100">
            <a:solidFill>
              <a:srgbClr val="0000FF"/>
            </a:solidFill>
            <a:prstDash val="solid"/>
            <a:round/>
            <a:headEnd len="med" w="med" type="none"/>
            <a:tailEnd len="med" w="med" type="none"/>
          </a:ln>
        </p:spPr>
      </p:cxnSp>
      <p:cxnSp>
        <p:nvCxnSpPr>
          <p:cNvPr id="3840" name="Google Shape;3840;p27"/>
          <p:cNvCxnSpPr/>
          <p:nvPr/>
        </p:nvCxnSpPr>
        <p:spPr>
          <a:xfrm rot="10800000">
            <a:off x="1132343" y="494288"/>
            <a:ext cx="1800000" cy="4500"/>
          </a:xfrm>
          <a:prstGeom prst="straightConnector1">
            <a:avLst/>
          </a:prstGeom>
          <a:noFill/>
          <a:ln cap="flat" cmpd="sng" w="38100">
            <a:solidFill>
              <a:srgbClr val="0000FF"/>
            </a:solidFill>
            <a:prstDash val="solid"/>
            <a:round/>
            <a:headEnd len="med" w="med" type="none"/>
            <a:tailEnd len="med" w="med" type="none"/>
          </a:ln>
        </p:spPr>
      </p:cxnSp>
      <p:cxnSp>
        <p:nvCxnSpPr>
          <p:cNvPr id="3841" name="Google Shape;3841;p27"/>
          <p:cNvCxnSpPr/>
          <p:nvPr/>
        </p:nvCxnSpPr>
        <p:spPr>
          <a:xfrm>
            <a:off x="1132349" y="482109"/>
            <a:ext cx="11700" cy="2562000"/>
          </a:xfrm>
          <a:prstGeom prst="straightConnector1">
            <a:avLst/>
          </a:prstGeom>
          <a:noFill/>
          <a:ln cap="flat" cmpd="sng" w="38100">
            <a:solidFill>
              <a:srgbClr val="0000FF"/>
            </a:solidFill>
            <a:prstDash val="solid"/>
            <a:round/>
            <a:headEnd len="med" w="med" type="none"/>
            <a:tailEnd len="med" w="med" type="none"/>
          </a:ln>
        </p:spPr>
      </p:cxnSp>
      <p:cxnSp>
        <p:nvCxnSpPr>
          <p:cNvPr id="3842" name="Google Shape;3842;p27"/>
          <p:cNvCxnSpPr/>
          <p:nvPr/>
        </p:nvCxnSpPr>
        <p:spPr>
          <a:xfrm flipH="1" rot="10800000">
            <a:off x="1132349" y="3033089"/>
            <a:ext cx="1738800" cy="2100"/>
          </a:xfrm>
          <a:prstGeom prst="straightConnector1">
            <a:avLst/>
          </a:prstGeom>
          <a:noFill/>
          <a:ln cap="flat" cmpd="sng" w="38100">
            <a:solidFill>
              <a:srgbClr val="0000FF"/>
            </a:solidFill>
            <a:prstDash val="solid"/>
            <a:round/>
            <a:headEnd len="med" w="med" type="none"/>
            <a:tailEnd len="med" w="med" type="none"/>
          </a:ln>
        </p:spPr>
      </p:cxnSp>
      <p:cxnSp>
        <p:nvCxnSpPr>
          <p:cNvPr id="3843" name="Google Shape;3843;p27"/>
          <p:cNvCxnSpPr/>
          <p:nvPr/>
        </p:nvCxnSpPr>
        <p:spPr>
          <a:xfrm flipH="1">
            <a:off x="2879882" y="3018642"/>
            <a:ext cx="1800" cy="1056300"/>
          </a:xfrm>
          <a:prstGeom prst="straightConnector1">
            <a:avLst/>
          </a:prstGeom>
          <a:noFill/>
          <a:ln cap="flat" cmpd="sng" w="38100">
            <a:solidFill>
              <a:srgbClr val="0000FF"/>
            </a:solidFill>
            <a:prstDash val="solid"/>
            <a:round/>
            <a:headEnd len="med" w="med" type="none"/>
            <a:tailEnd len="med" w="med" type="none"/>
          </a:ln>
        </p:spPr>
      </p:cxnSp>
      <p:cxnSp>
        <p:nvCxnSpPr>
          <p:cNvPr id="3844" name="Google Shape;3844;p27"/>
          <p:cNvCxnSpPr/>
          <p:nvPr/>
        </p:nvCxnSpPr>
        <p:spPr>
          <a:xfrm flipH="1">
            <a:off x="2819993" y="576271"/>
            <a:ext cx="2700" cy="255300"/>
          </a:xfrm>
          <a:prstGeom prst="straightConnector1">
            <a:avLst/>
          </a:prstGeom>
          <a:noFill/>
          <a:ln cap="flat" cmpd="sng" w="38100">
            <a:solidFill>
              <a:srgbClr val="9900FF"/>
            </a:solidFill>
            <a:prstDash val="solid"/>
            <a:round/>
            <a:headEnd len="med" w="med" type="none"/>
            <a:tailEnd len="med" w="med" type="none"/>
          </a:ln>
        </p:spPr>
      </p:cxnSp>
      <p:cxnSp>
        <p:nvCxnSpPr>
          <p:cNvPr id="3845" name="Google Shape;3845;p27"/>
          <p:cNvCxnSpPr/>
          <p:nvPr/>
        </p:nvCxnSpPr>
        <p:spPr>
          <a:xfrm rot="10800000">
            <a:off x="1038970" y="584810"/>
            <a:ext cx="1800000" cy="4500"/>
          </a:xfrm>
          <a:prstGeom prst="straightConnector1">
            <a:avLst/>
          </a:prstGeom>
          <a:noFill/>
          <a:ln cap="flat" cmpd="sng" w="38100">
            <a:solidFill>
              <a:srgbClr val="9900FF"/>
            </a:solidFill>
            <a:prstDash val="solid"/>
            <a:round/>
            <a:headEnd len="med" w="med" type="none"/>
            <a:tailEnd len="med" w="med" type="none"/>
          </a:ln>
        </p:spPr>
      </p:cxnSp>
      <p:cxnSp>
        <p:nvCxnSpPr>
          <p:cNvPr id="3846" name="Google Shape;3846;p27"/>
          <p:cNvCxnSpPr/>
          <p:nvPr/>
        </p:nvCxnSpPr>
        <p:spPr>
          <a:xfrm>
            <a:off x="1026182" y="571262"/>
            <a:ext cx="11700" cy="2562000"/>
          </a:xfrm>
          <a:prstGeom prst="straightConnector1">
            <a:avLst/>
          </a:prstGeom>
          <a:noFill/>
          <a:ln cap="flat" cmpd="sng" w="38100">
            <a:solidFill>
              <a:srgbClr val="9900FF"/>
            </a:solidFill>
            <a:prstDash val="solid"/>
            <a:round/>
            <a:headEnd len="med" w="med" type="none"/>
            <a:tailEnd len="med" w="med" type="none"/>
          </a:ln>
        </p:spPr>
      </p:cxnSp>
      <p:cxnSp>
        <p:nvCxnSpPr>
          <p:cNvPr id="3847" name="Google Shape;3847;p27"/>
          <p:cNvCxnSpPr/>
          <p:nvPr/>
        </p:nvCxnSpPr>
        <p:spPr>
          <a:xfrm flipH="1" rot="10800000">
            <a:off x="1026182" y="3125787"/>
            <a:ext cx="1319100" cy="1200"/>
          </a:xfrm>
          <a:prstGeom prst="straightConnector1">
            <a:avLst/>
          </a:prstGeom>
          <a:noFill/>
          <a:ln cap="flat" cmpd="sng" w="38100">
            <a:solidFill>
              <a:srgbClr val="9900FF"/>
            </a:solidFill>
            <a:prstDash val="solid"/>
            <a:round/>
            <a:headEnd len="med" w="med" type="none"/>
            <a:tailEnd len="med" w="med" type="none"/>
          </a:ln>
        </p:spPr>
      </p:cxnSp>
      <p:cxnSp>
        <p:nvCxnSpPr>
          <p:cNvPr id="3848" name="Google Shape;3848;p27"/>
          <p:cNvCxnSpPr/>
          <p:nvPr/>
        </p:nvCxnSpPr>
        <p:spPr>
          <a:xfrm>
            <a:off x="2346538" y="3109145"/>
            <a:ext cx="4200" cy="969300"/>
          </a:xfrm>
          <a:prstGeom prst="straightConnector1">
            <a:avLst/>
          </a:prstGeom>
          <a:noFill/>
          <a:ln cap="flat" cmpd="sng" w="38100">
            <a:solidFill>
              <a:srgbClr val="9900FF"/>
            </a:solidFill>
            <a:prstDash val="solid"/>
            <a:round/>
            <a:headEnd len="med" w="med" type="none"/>
            <a:tailEnd len="med" w="med" type="none"/>
          </a:ln>
        </p:spPr>
      </p:cxnSp>
      <p:cxnSp>
        <p:nvCxnSpPr>
          <p:cNvPr id="3849" name="Google Shape;3849;p27"/>
          <p:cNvCxnSpPr/>
          <p:nvPr/>
        </p:nvCxnSpPr>
        <p:spPr>
          <a:xfrm flipH="1">
            <a:off x="2628998" y="672440"/>
            <a:ext cx="1500" cy="165900"/>
          </a:xfrm>
          <a:prstGeom prst="straightConnector1">
            <a:avLst/>
          </a:prstGeom>
          <a:noFill/>
          <a:ln cap="flat" cmpd="sng" w="38100">
            <a:solidFill>
              <a:srgbClr val="FFFFFF"/>
            </a:solidFill>
            <a:prstDash val="solid"/>
            <a:round/>
            <a:headEnd len="med" w="med" type="none"/>
            <a:tailEnd len="med" w="med" type="none"/>
          </a:ln>
        </p:spPr>
      </p:cxnSp>
      <p:cxnSp>
        <p:nvCxnSpPr>
          <p:cNvPr id="3850" name="Google Shape;3850;p27"/>
          <p:cNvCxnSpPr/>
          <p:nvPr/>
        </p:nvCxnSpPr>
        <p:spPr>
          <a:xfrm rot="10800000">
            <a:off x="1451004" y="681992"/>
            <a:ext cx="1190100" cy="4800"/>
          </a:xfrm>
          <a:prstGeom prst="straightConnector1">
            <a:avLst/>
          </a:prstGeom>
          <a:noFill/>
          <a:ln cap="flat" cmpd="sng" w="38100">
            <a:solidFill>
              <a:srgbClr val="FFFFFF"/>
            </a:solidFill>
            <a:prstDash val="solid"/>
            <a:round/>
            <a:headEnd len="med" w="med" type="none"/>
            <a:tailEnd len="med" w="med" type="none"/>
          </a:ln>
        </p:spPr>
      </p:cxnSp>
      <p:cxnSp>
        <p:nvCxnSpPr>
          <p:cNvPr id="3851" name="Google Shape;3851;p27"/>
          <p:cNvCxnSpPr/>
          <p:nvPr/>
        </p:nvCxnSpPr>
        <p:spPr>
          <a:xfrm>
            <a:off x="1454802" y="669288"/>
            <a:ext cx="14700" cy="2115600"/>
          </a:xfrm>
          <a:prstGeom prst="straightConnector1">
            <a:avLst/>
          </a:prstGeom>
          <a:noFill/>
          <a:ln cap="flat" cmpd="sng" w="38100">
            <a:solidFill>
              <a:srgbClr val="FFFFFF"/>
            </a:solidFill>
            <a:prstDash val="solid"/>
            <a:round/>
            <a:headEnd len="med" w="med" type="none"/>
            <a:tailEnd len="med" w="med" type="none"/>
          </a:ln>
        </p:spPr>
      </p:cxnSp>
      <p:cxnSp>
        <p:nvCxnSpPr>
          <p:cNvPr id="3852" name="Google Shape;3852;p27"/>
          <p:cNvCxnSpPr/>
          <p:nvPr/>
        </p:nvCxnSpPr>
        <p:spPr>
          <a:xfrm flipH="1" rot="10800000">
            <a:off x="1469538" y="2759156"/>
            <a:ext cx="2614800" cy="13200"/>
          </a:xfrm>
          <a:prstGeom prst="straightConnector1">
            <a:avLst/>
          </a:prstGeom>
          <a:noFill/>
          <a:ln cap="flat" cmpd="sng" w="38100">
            <a:solidFill>
              <a:srgbClr val="FFFFFF"/>
            </a:solidFill>
            <a:prstDash val="solid"/>
            <a:round/>
            <a:headEnd len="med" w="med" type="none"/>
            <a:tailEnd len="med" w="med" type="none"/>
          </a:ln>
        </p:spPr>
      </p:cxnSp>
      <p:cxnSp>
        <p:nvCxnSpPr>
          <p:cNvPr id="3853" name="Google Shape;3853;p27"/>
          <p:cNvCxnSpPr/>
          <p:nvPr/>
        </p:nvCxnSpPr>
        <p:spPr>
          <a:xfrm>
            <a:off x="4072204" y="2751485"/>
            <a:ext cx="3600" cy="524400"/>
          </a:xfrm>
          <a:prstGeom prst="straightConnector1">
            <a:avLst/>
          </a:prstGeom>
          <a:noFill/>
          <a:ln cap="flat" cmpd="sng" w="38100">
            <a:solidFill>
              <a:srgbClr val="FFFFFF"/>
            </a:solidFill>
            <a:prstDash val="solid"/>
            <a:round/>
            <a:headEnd len="med" w="med" type="none"/>
            <a:tailEnd len="med" w="med" type="none"/>
          </a:ln>
        </p:spPr>
      </p:cxnSp>
      <p:pic>
        <p:nvPicPr>
          <p:cNvPr id="3854" name="Google Shape;3854;p27"/>
          <p:cNvPicPr preferRelativeResize="0"/>
          <p:nvPr/>
        </p:nvPicPr>
        <p:blipFill rotWithShape="1">
          <a:blip r:embed="rId6">
            <a:alphaModFix/>
          </a:blip>
          <a:srcRect b="14221" l="0" r="0" t="0"/>
          <a:stretch/>
        </p:blipFill>
        <p:spPr>
          <a:xfrm>
            <a:off x="3785095" y="3731431"/>
            <a:ext cx="208672" cy="449251"/>
          </a:xfrm>
          <a:prstGeom prst="rect">
            <a:avLst/>
          </a:prstGeom>
          <a:noFill/>
          <a:ln>
            <a:noFill/>
          </a:ln>
        </p:spPr>
      </p:pic>
      <p:pic>
        <p:nvPicPr>
          <p:cNvPr id="3855" name="Google Shape;3855;p27"/>
          <p:cNvPicPr preferRelativeResize="0"/>
          <p:nvPr/>
        </p:nvPicPr>
        <p:blipFill rotWithShape="1">
          <a:blip r:embed="rId7">
            <a:alphaModFix/>
          </a:blip>
          <a:srcRect b="14104" l="0" r="0" t="0"/>
          <a:stretch/>
        </p:blipFill>
        <p:spPr>
          <a:xfrm>
            <a:off x="2181516" y="3740268"/>
            <a:ext cx="236515" cy="449247"/>
          </a:xfrm>
          <a:prstGeom prst="rect">
            <a:avLst/>
          </a:prstGeom>
          <a:noFill/>
          <a:ln>
            <a:noFill/>
          </a:ln>
        </p:spPr>
      </p:pic>
      <p:pic>
        <p:nvPicPr>
          <p:cNvPr id="3856" name="Google Shape;3856;p27"/>
          <p:cNvPicPr preferRelativeResize="0"/>
          <p:nvPr/>
        </p:nvPicPr>
        <p:blipFill rotWithShape="1">
          <a:blip r:embed="rId8">
            <a:alphaModFix/>
          </a:blip>
          <a:srcRect b="16631" l="0" r="0" t="0"/>
          <a:stretch/>
        </p:blipFill>
        <p:spPr>
          <a:xfrm>
            <a:off x="2692993" y="3761242"/>
            <a:ext cx="257011" cy="419435"/>
          </a:xfrm>
          <a:prstGeom prst="rect">
            <a:avLst/>
          </a:prstGeom>
          <a:noFill/>
          <a:ln>
            <a:noFill/>
          </a:ln>
        </p:spPr>
      </p:pic>
      <p:pic>
        <p:nvPicPr>
          <p:cNvPr id="3857" name="Google Shape;3857;p27"/>
          <p:cNvPicPr preferRelativeResize="0"/>
          <p:nvPr/>
        </p:nvPicPr>
        <p:blipFill rotWithShape="1">
          <a:blip r:embed="rId9">
            <a:alphaModFix/>
          </a:blip>
          <a:srcRect b="15182" l="0" r="0" t="0"/>
          <a:stretch/>
        </p:blipFill>
        <p:spPr>
          <a:xfrm>
            <a:off x="3241980" y="3753349"/>
            <a:ext cx="278648" cy="427340"/>
          </a:xfrm>
          <a:prstGeom prst="rect">
            <a:avLst/>
          </a:prstGeom>
          <a:noFill/>
          <a:ln>
            <a:noFill/>
          </a:ln>
        </p:spPr>
      </p:pic>
      <p:pic>
        <p:nvPicPr>
          <p:cNvPr id="3858" name="Google Shape;3858;p27"/>
          <p:cNvPicPr preferRelativeResize="0"/>
          <p:nvPr/>
        </p:nvPicPr>
        <p:blipFill>
          <a:blip r:embed="rId10">
            <a:alphaModFix/>
          </a:blip>
          <a:stretch>
            <a:fillRect/>
          </a:stretch>
        </p:blipFill>
        <p:spPr>
          <a:xfrm flipH="1" rot="5400000">
            <a:off x="1677111" y="3504874"/>
            <a:ext cx="888599" cy="252032"/>
          </a:xfrm>
          <a:prstGeom prst="rect">
            <a:avLst/>
          </a:prstGeom>
          <a:noFill/>
          <a:ln>
            <a:noFill/>
          </a:ln>
        </p:spPr>
      </p:pic>
      <p:cxnSp>
        <p:nvCxnSpPr>
          <p:cNvPr id="3859" name="Google Shape;3859;p27"/>
          <p:cNvCxnSpPr/>
          <p:nvPr/>
        </p:nvCxnSpPr>
        <p:spPr>
          <a:xfrm flipH="1">
            <a:off x="2141323" y="3273699"/>
            <a:ext cx="159600" cy="76800"/>
          </a:xfrm>
          <a:prstGeom prst="straightConnector1">
            <a:avLst/>
          </a:prstGeom>
          <a:noFill/>
          <a:ln cap="flat" cmpd="sng" w="38100">
            <a:solidFill>
              <a:srgbClr val="FF0000"/>
            </a:solidFill>
            <a:prstDash val="solid"/>
            <a:round/>
            <a:headEnd len="med" w="med" type="none"/>
            <a:tailEnd len="med" w="med" type="none"/>
          </a:ln>
        </p:spPr>
      </p:cxnSp>
      <p:cxnSp>
        <p:nvCxnSpPr>
          <p:cNvPr id="3860" name="Google Shape;3860;p27"/>
          <p:cNvCxnSpPr/>
          <p:nvPr/>
        </p:nvCxnSpPr>
        <p:spPr>
          <a:xfrm rot="10800000">
            <a:off x="2141545" y="4022076"/>
            <a:ext cx="117000" cy="60600"/>
          </a:xfrm>
          <a:prstGeom prst="straightConnector1">
            <a:avLst/>
          </a:prstGeom>
          <a:noFill/>
          <a:ln cap="flat" cmpd="sng" w="38100">
            <a:solidFill>
              <a:srgbClr val="FF0000"/>
            </a:solidFill>
            <a:prstDash val="solid"/>
            <a:round/>
            <a:headEnd len="med" w="med" type="none"/>
            <a:tailEnd len="med" w="med" type="none"/>
          </a:ln>
        </p:spPr>
      </p:cxnSp>
      <p:pic>
        <p:nvPicPr>
          <p:cNvPr id="3861" name="Google Shape;3861;p27"/>
          <p:cNvPicPr preferRelativeResize="0"/>
          <p:nvPr/>
        </p:nvPicPr>
        <p:blipFill>
          <a:blip r:embed="rId10">
            <a:alphaModFix/>
          </a:blip>
          <a:stretch>
            <a:fillRect/>
          </a:stretch>
        </p:blipFill>
        <p:spPr>
          <a:xfrm flipH="1" rot="5400000">
            <a:off x="2208214" y="3494124"/>
            <a:ext cx="888599" cy="252032"/>
          </a:xfrm>
          <a:prstGeom prst="rect">
            <a:avLst/>
          </a:prstGeom>
          <a:noFill/>
          <a:ln>
            <a:noFill/>
          </a:ln>
        </p:spPr>
      </p:pic>
      <p:cxnSp>
        <p:nvCxnSpPr>
          <p:cNvPr id="3862" name="Google Shape;3862;p27"/>
          <p:cNvCxnSpPr/>
          <p:nvPr/>
        </p:nvCxnSpPr>
        <p:spPr>
          <a:xfrm flipH="1">
            <a:off x="2672426" y="3262949"/>
            <a:ext cx="159600" cy="76800"/>
          </a:xfrm>
          <a:prstGeom prst="straightConnector1">
            <a:avLst/>
          </a:prstGeom>
          <a:noFill/>
          <a:ln cap="flat" cmpd="sng" w="38100">
            <a:solidFill>
              <a:srgbClr val="FF0000"/>
            </a:solidFill>
            <a:prstDash val="solid"/>
            <a:round/>
            <a:headEnd len="med" w="med" type="none"/>
            <a:tailEnd len="med" w="med" type="none"/>
          </a:ln>
        </p:spPr>
      </p:cxnSp>
      <p:cxnSp>
        <p:nvCxnSpPr>
          <p:cNvPr id="3863" name="Google Shape;3863;p27"/>
          <p:cNvCxnSpPr/>
          <p:nvPr/>
        </p:nvCxnSpPr>
        <p:spPr>
          <a:xfrm rot="10800000">
            <a:off x="2672648" y="4011325"/>
            <a:ext cx="117000" cy="60600"/>
          </a:xfrm>
          <a:prstGeom prst="straightConnector1">
            <a:avLst/>
          </a:prstGeom>
          <a:noFill/>
          <a:ln cap="flat" cmpd="sng" w="38100">
            <a:solidFill>
              <a:srgbClr val="FF0000"/>
            </a:solidFill>
            <a:prstDash val="solid"/>
            <a:round/>
            <a:headEnd len="med" w="med" type="none"/>
            <a:tailEnd len="med" w="med" type="none"/>
          </a:ln>
        </p:spPr>
      </p:cxnSp>
      <p:pic>
        <p:nvPicPr>
          <p:cNvPr id="3864" name="Google Shape;3864;p27"/>
          <p:cNvPicPr preferRelativeResize="0"/>
          <p:nvPr/>
        </p:nvPicPr>
        <p:blipFill>
          <a:blip r:embed="rId10">
            <a:alphaModFix/>
          </a:blip>
          <a:stretch>
            <a:fillRect/>
          </a:stretch>
        </p:blipFill>
        <p:spPr>
          <a:xfrm flipH="1" rot="5400000">
            <a:off x="2740734" y="3501122"/>
            <a:ext cx="888599" cy="252032"/>
          </a:xfrm>
          <a:prstGeom prst="rect">
            <a:avLst/>
          </a:prstGeom>
          <a:noFill/>
          <a:ln>
            <a:noFill/>
          </a:ln>
        </p:spPr>
      </p:pic>
      <p:cxnSp>
        <p:nvCxnSpPr>
          <p:cNvPr id="3865" name="Google Shape;3865;p27"/>
          <p:cNvCxnSpPr/>
          <p:nvPr/>
        </p:nvCxnSpPr>
        <p:spPr>
          <a:xfrm flipH="1">
            <a:off x="3204946" y="3269946"/>
            <a:ext cx="159600" cy="76800"/>
          </a:xfrm>
          <a:prstGeom prst="straightConnector1">
            <a:avLst/>
          </a:prstGeom>
          <a:noFill/>
          <a:ln cap="flat" cmpd="sng" w="38100">
            <a:solidFill>
              <a:srgbClr val="FF0000"/>
            </a:solidFill>
            <a:prstDash val="solid"/>
            <a:round/>
            <a:headEnd len="med" w="med" type="none"/>
            <a:tailEnd len="med" w="med" type="none"/>
          </a:ln>
        </p:spPr>
      </p:cxnSp>
      <p:cxnSp>
        <p:nvCxnSpPr>
          <p:cNvPr id="3866" name="Google Shape;3866;p27"/>
          <p:cNvCxnSpPr/>
          <p:nvPr/>
        </p:nvCxnSpPr>
        <p:spPr>
          <a:xfrm rot="10800000">
            <a:off x="3205169" y="4018323"/>
            <a:ext cx="117000" cy="60600"/>
          </a:xfrm>
          <a:prstGeom prst="straightConnector1">
            <a:avLst/>
          </a:prstGeom>
          <a:noFill/>
          <a:ln cap="flat" cmpd="sng" w="38100">
            <a:solidFill>
              <a:srgbClr val="FF0000"/>
            </a:solidFill>
            <a:prstDash val="solid"/>
            <a:round/>
            <a:headEnd len="med" w="med" type="none"/>
            <a:tailEnd len="med" w="med" type="none"/>
          </a:ln>
        </p:spPr>
      </p:cxnSp>
      <p:pic>
        <p:nvPicPr>
          <p:cNvPr id="3867" name="Google Shape;3867;p27"/>
          <p:cNvPicPr preferRelativeResize="0"/>
          <p:nvPr/>
        </p:nvPicPr>
        <p:blipFill>
          <a:blip r:embed="rId10">
            <a:alphaModFix/>
          </a:blip>
          <a:stretch>
            <a:fillRect/>
          </a:stretch>
        </p:blipFill>
        <p:spPr>
          <a:xfrm flipH="1" rot="5400000">
            <a:off x="3287779" y="3501131"/>
            <a:ext cx="888599" cy="252032"/>
          </a:xfrm>
          <a:prstGeom prst="rect">
            <a:avLst/>
          </a:prstGeom>
          <a:noFill/>
          <a:ln>
            <a:noFill/>
          </a:ln>
        </p:spPr>
      </p:pic>
      <p:cxnSp>
        <p:nvCxnSpPr>
          <p:cNvPr id="3868" name="Google Shape;3868;p27"/>
          <p:cNvCxnSpPr/>
          <p:nvPr/>
        </p:nvCxnSpPr>
        <p:spPr>
          <a:xfrm flipH="1">
            <a:off x="3751991" y="3269956"/>
            <a:ext cx="159600" cy="76800"/>
          </a:xfrm>
          <a:prstGeom prst="straightConnector1">
            <a:avLst/>
          </a:prstGeom>
          <a:noFill/>
          <a:ln cap="flat" cmpd="sng" w="38100">
            <a:solidFill>
              <a:srgbClr val="FF0000"/>
            </a:solidFill>
            <a:prstDash val="solid"/>
            <a:round/>
            <a:headEnd len="med" w="med" type="none"/>
            <a:tailEnd len="med" w="med" type="none"/>
          </a:ln>
        </p:spPr>
      </p:cxnSp>
      <p:cxnSp>
        <p:nvCxnSpPr>
          <p:cNvPr id="3869" name="Google Shape;3869;p27"/>
          <p:cNvCxnSpPr/>
          <p:nvPr/>
        </p:nvCxnSpPr>
        <p:spPr>
          <a:xfrm rot="10800000">
            <a:off x="3752214" y="4018333"/>
            <a:ext cx="117000" cy="60600"/>
          </a:xfrm>
          <a:prstGeom prst="straightConnector1">
            <a:avLst/>
          </a:prstGeom>
          <a:noFill/>
          <a:ln cap="flat" cmpd="sng" w="38100">
            <a:solidFill>
              <a:srgbClr val="FF0000"/>
            </a:solidFill>
            <a:prstDash val="solid"/>
            <a:round/>
            <a:headEnd len="med" w="med" type="none"/>
            <a:tailEnd len="med" w="med" type="none"/>
          </a:ln>
        </p:spPr>
      </p:cxnSp>
      <p:pic>
        <p:nvPicPr>
          <p:cNvPr id="3870" name="Google Shape;3870;p27"/>
          <p:cNvPicPr preferRelativeResize="0"/>
          <p:nvPr/>
        </p:nvPicPr>
        <p:blipFill rotWithShape="1">
          <a:blip r:embed="rId11">
            <a:alphaModFix/>
          </a:blip>
          <a:srcRect b="36134" l="0" r="36118" t="0"/>
          <a:stretch/>
        </p:blipFill>
        <p:spPr>
          <a:xfrm rot="-5400000">
            <a:off x="4925131" y="3304070"/>
            <a:ext cx="2480117" cy="1475376"/>
          </a:xfrm>
          <a:prstGeom prst="rect">
            <a:avLst/>
          </a:prstGeom>
          <a:noFill/>
          <a:ln>
            <a:noFill/>
          </a:ln>
        </p:spPr>
      </p:pic>
      <p:pic>
        <p:nvPicPr>
          <p:cNvPr id="3871" name="Google Shape;3871;p27"/>
          <p:cNvPicPr preferRelativeResize="0"/>
          <p:nvPr/>
        </p:nvPicPr>
        <p:blipFill>
          <a:blip r:embed="rId12">
            <a:alphaModFix/>
          </a:blip>
          <a:stretch>
            <a:fillRect/>
          </a:stretch>
        </p:blipFill>
        <p:spPr>
          <a:xfrm rot="-5399997">
            <a:off x="3804546" y="1681969"/>
            <a:ext cx="5215329" cy="3030032"/>
          </a:xfrm>
          <a:prstGeom prst="rect">
            <a:avLst/>
          </a:prstGeom>
          <a:noFill/>
          <a:ln>
            <a:noFill/>
          </a:ln>
        </p:spPr>
      </p:pic>
      <p:cxnSp>
        <p:nvCxnSpPr>
          <p:cNvPr id="3872" name="Google Shape;3872;p27"/>
          <p:cNvCxnSpPr/>
          <p:nvPr/>
        </p:nvCxnSpPr>
        <p:spPr>
          <a:xfrm rot="10800000">
            <a:off x="5891104" y="2219384"/>
            <a:ext cx="461100" cy="1500"/>
          </a:xfrm>
          <a:prstGeom prst="straightConnector1">
            <a:avLst/>
          </a:prstGeom>
          <a:noFill/>
          <a:ln cap="flat" cmpd="sng" w="38100">
            <a:solidFill>
              <a:srgbClr val="000000"/>
            </a:solidFill>
            <a:prstDash val="solid"/>
            <a:round/>
            <a:headEnd len="med" w="med" type="none"/>
            <a:tailEnd len="med" w="med" type="none"/>
          </a:ln>
        </p:spPr>
      </p:cxnSp>
      <p:cxnSp>
        <p:nvCxnSpPr>
          <p:cNvPr id="3873" name="Google Shape;3873;p27"/>
          <p:cNvCxnSpPr/>
          <p:nvPr/>
        </p:nvCxnSpPr>
        <p:spPr>
          <a:xfrm rot="10800000">
            <a:off x="5899673" y="1873056"/>
            <a:ext cx="5100" cy="352800"/>
          </a:xfrm>
          <a:prstGeom prst="straightConnector1">
            <a:avLst/>
          </a:prstGeom>
          <a:noFill/>
          <a:ln cap="flat" cmpd="sng" w="38100">
            <a:solidFill>
              <a:srgbClr val="000000"/>
            </a:solidFill>
            <a:prstDash val="solid"/>
            <a:round/>
            <a:headEnd len="med" w="med" type="none"/>
            <a:tailEnd len="med" w="med" type="none"/>
          </a:ln>
        </p:spPr>
      </p:cxnSp>
      <p:cxnSp>
        <p:nvCxnSpPr>
          <p:cNvPr id="3874" name="Google Shape;3874;p27"/>
          <p:cNvCxnSpPr/>
          <p:nvPr/>
        </p:nvCxnSpPr>
        <p:spPr>
          <a:xfrm rot="10800000">
            <a:off x="5795310" y="1872281"/>
            <a:ext cx="6600" cy="470100"/>
          </a:xfrm>
          <a:prstGeom prst="straightConnector1">
            <a:avLst/>
          </a:prstGeom>
          <a:noFill/>
          <a:ln cap="flat" cmpd="sng" w="38100">
            <a:solidFill>
              <a:srgbClr val="FF0000"/>
            </a:solidFill>
            <a:prstDash val="solid"/>
            <a:round/>
            <a:headEnd len="med" w="med" type="none"/>
            <a:tailEnd len="med" w="med" type="none"/>
          </a:ln>
        </p:spPr>
      </p:cxnSp>
      <p:cxnSp>
        <p:nvCxnSpPr>
          <p:cNvPr id="3875" name="Google Shape;3875;p27"/>
          <p:cNvCxnSpPr/>
          <p:nvPr/>
        </p:nvCxnSpPr>
        <p:spPr>
          <a:xfrm rot="10800000">
            <a:off x="5795511" y="2325911"/>
            <a:ext cx="534600" cy="4800"/>
          </a:xfrm>
          <a:prstGeom prst="straightConnector1">
            <a:avLst/>
          </a:prstGeom>
          <a:noFill/>
          <a:ln cap="flat" cmpd="sng" w="38100">
            <a:solidFill>
              <a:srgbClr val="FF0000"/>
            </a:solidFill>
            <a:prstDash val="solid"/>
            <a:round/>
            <a:headEnd len="med" w="med" type="none"/>
            <a:tailEnd len="med" w="med" type="none"/>
          </a:ln>
        </p:spPr>
      </p:cxnSp>
      <p:sp>
        <p:nvSpPr>
          <p:cNvPr id="3876" name="Google Shape;3876;p27"/>
          <p:cNvSpPr txBox="1"/>
          <p:nvPr/>
        </p:nvSpPr>
        <p:spPr>
          <a:xfrm>
            <a:off x="6282541" y="1070892"/>
            <a:ext cx="10743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RDM6300</a:t>
            </a:r>
            <a:endParaRPr/>
          </a:p>
        </p:txBody>
      </p:sp>
      <p:cxnSp>
        <p:nvCxnSpPr>
          <p:cNvPr id="3877" name="Google Shape;3877;p27"/>
          <p:cNvCxnSpPr>
            <a:stCxn id="3876" idx="1"/>
          </p:cNvCxnSpPr>
          <p:nvPr/>
        </p:nvCxnSpPr>
        <p:spPr>
          <a:xfrm flipH="1">
            <a:off x="5965141" y="1242342"/>
            <a:ext cx="317400" cy="285000"/>
          </a:xfrm>
          <a:prstGeom prst="straightConnector1">
            <a:avLst/>
          </a:prstGeom>
          <a:noFill/>
          <a:ln cap="flat" cmpd="sng" w="38100">
            <a:solidFill>
              <a:srgbClr val="000000"/>
            </a:solidFill>
            <a:prstDash val="solid"/>
            <a:round/>
            <a:headEnd len="med" w="med" type="none"/>
            <a:tailEnd len="med" w="med" type="triangle"/>
          </a:ln>
        </p:spPr>
      </p:cxnSp>
      <p:sp>
        <p:nvSpPr>
          <p:cNvPr id="3878" name="Google Shape;3878;p27"/>
          <p:cNvSpPr txBox="1"/>
          <p:nvPr/>
        </p:nvSpPr>
        <p:spPr>
          <a:xfrm>
            <a:off x="6578015" y="4337249"/>
            <a:ext cx="10743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RFID Coil</a:t>
            </a:r>
            <a:endParaRPr/>
          </a:p>
        </p:txBody>
      </p:sp>
      <p:cxnSp>
        <p:nvCxnSpPr>
          <p:cNvPr id="3879" name="Google Shape;3879;p27"/>
          <p:cNvCxnSpPr/>
          <p:nvPr/>
        </p:nvCxnSpPr>
        <p:spPr>
          <a:xfrm rot="10800000">
            <a:off x="6919794" y="4050336"/>
            <a:ext cx="259500" cy="316200"/>
          </a:xfrm>
          <a:prstGeom prst="straightConnector1">
            <a:avLst/>
          </a:prstGeom>
          <a:noFill/>
          <a:ln cap="flat" cmpd="sng" w="38100">
            <a:solidFill>
              <a:srgbClr val="000000"/>
            </a:solidFill>
            <a:prstDash val="solid"/>
            <a:round/>
            <a:headEnd len="med" w="med" type="none"/>
            <a:tailEnd len="med" w="med" type="triangle"/>
          </a:ln>
        </p:spPr>
      </p:cxnSp>
      <p:sp>
        <p:nvSpPr>
          <p:cNvPr id="3880" name="Google Shape;3880;p27"/>
          <p:cNvSpPr txBox="1"/>
          <p:nvPr/>
        </p:nvSpPr>
        <p:spPr>
          <a:xfrm>
            <a:off x="4725191" y="4478945"/>
            <a:ext cx="13191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Bread Board</a:t>
            </a:r>
            <a:endParaRPr/>
          </a:p>
        </p:txBody>
      </p:sp>
      <p:cxnSp>
        <p:nvCxnSpPr>
          <p:cNvPr id="3881" name="Google Shape;3881;p27"/>
          <p:cNvCxnSpPr/>
          <p:nvPr/>
        </p:nvCxnSpPr>
        <p:spPr>
          <a:xfrm rot="10800000">
            <a:off x="4523018" y="4225457"/>
            <a:ext cx="259500" cy="316200"/>
          </a:xfrm>
          <a:prstGeom prst="straightConnector1">
            <a:avLst/>
          </a:prstGeom>
          <a:noFill/>
          <a:ln cap="flat" cmpd="sng" w="38100">
            <a:solidFill>
              <a:srgbClr val="000000"/>
            </a:solidFill>
            <a:prstDash val="solid"/>
            <a:round/>
            <a:headEnd len="med" w="med" type="none"/>
            <a:tailEnd len="med" w="med" type="triangle"/>
          </a:ln>
        </p:spPr>
      </p:cxnSp>
      <p:sp>
        <p:nvSpPr>
          <p:cNvPr id="3882" name="Google Shape;3882;p27"/>
          <p:cNvSpPr txBox="1"/>
          <p:nvPr/>
        </p:nvSpPr>
        <p:spPr>
          <a:xfrm>
            <a:off x="1117734" y="4391175"/>
            <a:ext cx="8952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Resistor</a:t>
            </a:r>
            <a:endParaRPr/>
          </a:p>
        </p:txBody>
      </p:sp>
      <p:sp>
        <p:nvSpPr>
          <p:cNvPr id="3883" name="Google Shape;3883;p27"/>
          <p:cNvSpPr txBox="1"/>
          <p:nvPr/>
        </p:nvSpPr>
        <p:spPr>
          <a:xfrm>
            <a:off x="2182191" y="4489428"/>
            <a:ext cx="6075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LED</a:t>
            </a:r>
            <a:endParaRPr/>
          </a:p>
        </p:txBody>
      </p:sp>
      <p:cxnSp>
        <p:nvCxnSpPr>
          <p:cNvPr id="3884" name="Google Shape;3884;p27"/>
          <p:cNvCxnSpPr/>
          <p:nvPr/>
        </p:nvCxnSpPr>
        <p:spPr>
          <a:xfrm flipH="1" rot="10800000">
            <a:off x="1947758" y="4075778"/>
            <a:ext cx="174000" cy="357000"/>
          </a:xfrm>
          <a:prstGeom prst="straightConnector1">
            <a:avLst/>
          </a:prstGeom>
          <a:noFill/>
          <a:ln cap="flat" cmpd="sng" w="38100">
            <a:solidFill>
              <a:srgbClr val="000000"/>
            </a:solidFill>
            <a:prstDash val="solid"/>
            <a:round/>
            <a:headEnd len="med" w="med" type="none"/>
            <a:tailEnd len="med" w="med" type="triangle"/>
          </a:ln>
        </p:spPr>
      </p:cxnSp>
      <p:cxnSp>
        <p:nvCxnSpPr>
          <p:cNvPr id="3885" name="Google Shape;3885;p27"/>
          <p:cNvCxnSpPr/>
          <p:nvPr/>
        </p:nvCxnSpPr>
        <p:spPr>
          <a:xfrm rot="10800000">
            <a:off x="2328841" y="3992066"/>
            <a:ext cx="138600" cy="570600"/>
          </a:xfrm>
          <a:prstGeom prst="straightConnector1">
            <a:avLst/>
          </a:prstGeom>
          <a:noFill/>
          <a:ln cap="flat" cmpd="sng" w="38100">
            <a:solidFill>
              <a:srgbClr val="000000"/>
            </a:solidFill>
            <a:prstDash val="solid"/>
            <a:round/>
            <a:headEnd len="med" w="med" type="none"/>
            <a:tailEnd len="med" w="med" type="triangle"/>
          </a:ln>
        </p:spPr>
      </p:cxnSp>
      <p:sp>
        <p:nvSpPr>
          <p:cNvPr id="3886" name="Google Shape;3886;p27"/>
          <p:cNvSpPr txBox="1"/>
          <p:nvPr/>
        </p:nvSpPr>
        <p:spPr>
          <a:xfrm>
            <a:off x="2523920" y="1166367"/>
            <a:ext cx="13191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Arduino Uno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0" name="Shape 3890"/>
        <p:cNvGrpSpPr/>
        <p:nvPr/>
      </p:nvGrpSpPr>
      <p:grpSpPr>
        <a:xfrm>
          <a:off x="0" y="0"/>
          <a:ext cx="0" cy="0"/>
          <a:chOff x="0" y="0"/>
          <a:chExt cx="0" cy="0"/>
        </a:xfrm>
      </p:grpSpPr>
      <p:sp>
        <p:nvSpPr>
          <p:cNvPr id="3891" name="Google Shape;3891;p28"/>
          <p:cNvSpPr txBox="1"/>
          <p:nvPr>
            <p:ph type="title"/>
          </p:nvPr>
        </p:nvSpPr>
        <p:spPr>
          <a:xfrm>
            <a:off x="741175" y="668225"/>
            <a:ext cx="6466500" cy="52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rgbClr val="4DAD23"/>
                </a:solidFill>
              </a:rPr>
              <a:t>Current Technology</a:t>
            </a:r>
            <a:endParaRPr sz="4500">
              <a:solidFill>
                <a:srgbClr val="38761D"/>
              </a:solidFill>
              <a:highlight>
                <a:srgbClr val="4DAD23"/>
              </a:highlight>
            </a:endParaRPr>
          </a:p>
        </p:txBody>
      </p:sp>
      <p:pic>
        <p:nvPicPr>
          <p:cNvPr id="3892" name="Google Shape;3892;p28"/>
          <p:cNvPicPr preferRelativeResize="0"/>
          <p:nvPr/>
        </p:nvPicPr>
        <p:blipFill>
          <a:blip r:embed="rId3">
            <a:alphaModFix/>
          </a:blip>
          <a:stretch>
            <a:fillRect/>
          </a:stretch>
        </p:blipFill>
        <p:spPr>
          <a:xfrm>
            <a:off x="1303050" y="1281675"/>
            <a:ext cx="5571350" cy="303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sp>
        <p:nvSpPr>
          <p:cNvPr id="3897" name="Google Shape;3897;p29"/>
          <p:cNvSpPr txBox="1"/>
          <p:nvPr>
            <p:ph type="title"/>
          </p:nvPr>
        </p:nvSpPr>
        <p:spPr>
          <a:xfrm>
            <a:off x="2852198" y="1468823"/>
            <a:ext cx="3351600" cy="15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9"/>
          <p:cNvSpPr txBox="1"/>
          <p:nvPr>
            <p:ph idx="1" type="subTitle"/>
          </p:nvPr>
        </p:nvSpPr>
        <p:spPr>
          <a:xfrm>
            <a:off x="2937312" y="3111679"/>
            <a:ext cx="3151500" cy="4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9"/>
          <p:cNvSpPr/>
          <p:nvPr/>
        </p:nvSpPr>
        <p:spPr>
          <a:xfrm>
            <a:off x="1494250" y="1004932"/>
            <a:ext cx="5148900" cy="3428700"/>
          </a:xfrm>
          <a:prstGeom prst="rect">
            <a:avLst/>
          </a:prstGeom>
          <a:solidFill>
            <a:srgbClr val="4DAD23"/>
          </a:solidFill>
          <a:ln cap="flat" cmpd="sng" w="952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0" name="Google Shape;3900;p29"/>
          <p:cNvSpPr/>
          <p:nvPr/>
        </p:nvSpPr>
        <p:spPr>
          <a:xfrm>
            <a:off x="1737235" y="1187070"/>
            <a:ext cx="4718400" cy="312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1" name="Google Shape;3901;p29"/>
          <p:cNvSpPr/>
          <p:nvPr/>
        </p:nvSpPr>
        <p:spPr>
          <a:xfrm>
            <a:off x="3502261" y="796818"/>
            <a:ext cx="1317900" cy="235800"/>
          </a:xfrm>
          <a:prstGeom prst="rect">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2" name="Google Shape;3902;p29"/>
          <p:cNvSpPr/>
          <p:nvPr/>
        </p:nvSpPr>
        <p:spPr>
          <a:xfrm>
            <a:off x="3994161" y="644500"/>
            <a:ext cx="334200" cy="3081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3" name="Google Shape;3903;p29"/>
          <p:cNvSpPr/>
          <p:nvPr/>
        </p:nvSpPr>
        <p:spPr>
          <a:xfrm>
            <a:off x="4037647" y="687653"/>
            <a:ext cx="247200" cy="222000"/>
          </a:xfrm>
          <a:prstGeom prst="ellipse">
            <a:avLst/>
          </a:prstGeom>
          <a:solidFill>
            <a:schemeClr val="lt2"/>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4" name="Google Shape;3904;p29"/>
          <p:cNvSpPr/>
          <p:nvPr/>
        </p:nvSpPr>
        <p:spPr>
          <a:xfrm flipH="1">
            <a:off x="1894110" y="1274496"/>
            <a:ext cx="4444800" cy="2942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3905" name="Google Shape;3905;p29"/>
          <p:cNvSpPr/>
          <p:nvPr/>
        </p:nvSpPr>
        <p:spPr>
          <a:xfrm>
            <a:off x="1893954" y="1274496"/>
            <a:ext cx="4436700" cy="453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906" name="Google Shape;3906;p29"/>
          <p:cNvCxnSpPr/>
          <p:nvPr/>
        </p:nvCxnSpPr>
        <p:spPr>
          <a:xfrm flipH="1" rot="10800000">
            <a:off x="1912732" y="1727624"/>
            <a:ext cx="3893400" cy="8100"/>
          </a:xfrm>
          <a:prstGeom prst="straightConnector1">
            <a:avLst/>
          </a:prstGeom>
          <a:noFill/>
          <a:ln cap="flat" cmpd="sng" w="9525">
            <a:solidFill>
              <a:schemeClr val="dk2"/>
            </a:solidFill>
            <a:prstDash val="solid"/>
            <a:round/>
            <a:headEnd len="med" w="med" type="none"/>
            <a:tailEnd len="med" w="med" type="none"/>
          </a:ln>
        </p:spPr>
      </p:cxnSp>
      <p:cxnSp>
        <p:nvCxnSpPr>
          <p:cNvPr id="3907" name="Google Shape;3907;p29"/>
          <p:cNvCxnSpPr/>
          <p:nvPr/>
        </p:nvCxnSpPr>
        <p:spPr>
          <a:xfrm>
            <a:off x="1912732" y="3857030"/>
            <a:ext cx="4531200" cy="9300"/>
          </a:xfrm>
          <a:prstGeom prst="straightConnector1">
            <a:avLst/>
          </a:prstGeom>
          <a:noFill/>
          <a:ln cap="flat" cmpd="sng" w="9525">
            <a:solidFill>
              <a:schemeClr val="dk2"/>
            </a:solidFill>
            <a:prstDash val="solid"/>
            <a:round/>
            <a:headEnd len="med" w="med" type="none"/>
            <a:tailEnd len="med" w="med" type="none"/>
          </a:ln>
        </p:spPr>
      </p:cxnSp>
      <p:cxnSp>
        <p:nvCxnSpPr>
          <p:cNvPr id="3908" name="Google Shape;3908;p29"/>
          <p:cNvCxnSpPr/>
          <p:nvPr/>
        </p:nvCxnSpPr>
        <p:spPr>
          <a:xfrm>
            <a:off x="1912732" y="2439475"/>
            <a:ext cx="4441800" cy="1200"/>
          </a:xfrm>
          <a:prstGeom prst="straightConnector1">
            <a:avLst/>
          </a:prstGeom>
          <a:noFill/>
          <a:ln cap="flat" cmpd="sng" w="9525">
            <a:solidFill>
              <a:schemeClr val="dk2"/>
            </a:solidFill>
            <a:prstDash val="solid"/>
            <a:round/>
            <a:headEnd len="med" w="med" type="none"/>
            <a:tailEnd len="med" w="med" type="none"/>
          </a:ln>
        </p:spPr>
      </p:cxnSp>
      <p:cxnSp>
        <p:nvCxnSpPr>
          <p:cNvPr id="3909" name="Google Shape;3909;p29"/>
          <p:cNvCxnSpPr/>
          <p:nvPr/>
        </p:nvCxnSpPr>
        <p:spPr>
          <a:xfrm flipH="1" rot="10800000">
            <a:off x="1902284" y="2077236"/>
            <a:ext cx="4436700" cy="6300"/>
          </a:xfrm>
          <a:prstGeom prst="straightConnector1">
            <a:avLst/>
          </a:prstGeom>
          <a:noFill/>
          <a:ln cap="flat" cmpd="sng" w="9525">
            <a:solidFill>
              <a:schemeClr val="dk2"/>
            </a:solidFill>
            <a:prstDash val="solid"/>
            <a:round/>
            <a:headEnd len="med" w="med" type="none"/>
            <a:tailEnd len="med" w="med" type="none"/>
          </a:ln>
        </p:spPr>
      </p:cxnSp>
      <p:cxnSp>
        <p:nvCxnSpPr>
          <p:cNvPr id="3910" name="Google Shape;3910;p29"/>
          <p:cNvCxnSpPr/>
          <p:nvPr/>
        </p:nvCxnSpPr>
        <p:spPr>
          <a:xfrm>
            <a:off x="1912661" y="2791281"/>
            <a:ext cx="4440300" cy="7200"/>
          </a:xfrm>
          <a:prstGeom prst="straightConnector1">
            <a:avLst/>
          </a:prstGeom>
          <a:noFill/>
          <a:ln cap="flat" cmpd="sng" w="9525">
            <a:solidFill>
              <a:schemeClr val="dk2"/>
            </a:solidFill>
            <a:prstDash val="solid"/>
            <a:round/>
            <a:headEnd len="med" w="med" type="none"/>
            <a:tailEnd len="med" w="med" type="none"/>
          </a:ln>
        </p:spPr>
      </p:cxnSp>
      <p:cxnSp>
        <p:nvCxnSpPr>
          <p:cNvPr id="3911" name="Google Shape;3911;p29"/>
          <p:cNvCxnSpPr/>
          <p:nvPr/>
        </p:nvCxnSpPr>
        <p:spPr>
          <a:xfrm>
            <a:off x="3647722" y="1738386"/>
            <a:ext cx="16500" cy="2478900"/>
          </a:xfrm>
          <a:prstGeom prst="straightConnector1">
            <a:avLst/>
          </a:prstGeom>
          <a:noFill/>
          <a:ln cap="flat" cmpd="sng" w="9525">
            <a:solidFill>
              <a:schemeClr val="dk2"/>
            </a:solidFill>
            <a:prstDash val="solid"/>
            <a:round/>
            <a:headEnd len="med" w="med" type="none"/>
            <a:tailEnd len="med" w="med" type="none"/>
          </a:ln>
        </p:spPr>
      </p:cxnSp>
      <p:cxnSp>
        <p:nvCxnSpPr>
          <p:cNvPr id="3912" name="Google Shape;3912;p29"/>
          <p:cNvCxnSpPr/>
          <p:nvPr/>
        </p:nvCxnSpPr>
        <p:spPr>
          <a:xfrm>
            <a:off x="5804019" y="1727458"/>
            <a:ext cx="12600" cy="2522700"/>
          </a:xfrm>
          <a:prstGeom prst="straightConnector1">
            <a:avLst/>
          </a:prstGeom>
          <a:noFill/>
          <a:ln cap="flat" cmpd="sng" w="9525">
            <a:solidFill>
              <a:schemeClr val="dk2"/>
            </a:solidFill>
            <a:prstDash val="solid"/>
            <a:round/>
            <a:headEnd len="med" w="med" type="none"/>
            <a:tailEnd len="med" w="med" type="none"/>
          </a:ln>
        </p:spPr>
      </p:cxnSp>
      <p:cxnSp>
        <p:nvCxnSpPr>
          <p:cNvPr id="3913" name="Google Shape;3913;p29"/>
          <p:cNvCxnSpPr/>
          <p:nvPr/>
        </p:nvCxnSpPr>
        <p:spPr>
          <a:xfrm>
            <a:off x="4725871" y="1738386"/>
            <a:ext cx="19200" cy="2470500"/>
          </a:xfrm>
          <a:prstGeom prst="straightConnector1">
            <a:avLst/>
          </a:prstGeom>
          <a:noFill/>
          <a:ln cap="flat" cmpd="sng" w="9525">
            <a:solidFill>
              <a:schemeClr val="dk2"/>
            </a:solidFill>
            <a:prstDash val="solid"/>
            <a:round/>
            <a:headEnd len="med" w="med" type="none"/>
            <a:tailEnd len="med" w="med" type="none"/>
          </a:ln>
        </p:spPr>
      </p:cxnSp>
      <p:cxnSp>
        <p:nvCxnSpPr>
          <p:cNvPr id="3914" name="Google Shape;3914;p29"/>
          <p:cNvCxnSpPr/>
          <p:nvPr/>
        </p:nvCxnSpPr>
        <p:spPr>
          <a:xfrm>
            <a:off x="4186791" y="1727458"/>
            <a:ext cx="13500" cy="2581200"/>
          </a:xfrm>
          <a:prstGeom prst="straightConnector1">
            <a:avLst/>
          </a:prstGeom>
          <a:noFill/>
          <a:ln cap="flat" cmpd="sng" w="9525">
            <a:solidFill>
              <a:schemeClr val="dk2"/>
            </a:solidFill>
            <a:prstDash val="solid"/>
            <a:round/>
            <a:headEnd len="med" w="med" type="none"/>
            <a:tailEnd len="med" w="med" type="none"/>
          </a:ln>
        </p:spPr>
      </p:cxnSp>
      <p:cxnSp>
        <p:nvCxnSpPr>
          <p:cNvPr id="3915" name="Google Shape;3915;p29"/>
          <p:cNvCxnSpPr/>
          <p:nvPr/>
        </p:nvCxnSpPr>
        <p:spPr>
          <a:xfrm>
            <a:off x="5264951" y="1738386"/>
            <a:ext cx="24900" cy="2545500"/>
          </a:xfrm>
          <a:prstGeom prst="straightConnector1">
            <a:avLst/>
          </a:prstGeom>
          <a:noFill/>
          <a:ln cap="flat" cmpd="sng" w="9525">
            <a:solidFill>
              <a:schemeClr val="dk2"/>
            </a:solidFill>
            <a:prstDash val="solid"/>
            <a:round/>
            <a:headEnd len="med" w="med" type="none"/>
            <a:tailEnd len="med" w="med" type="none"/>
          </a:ln>
        </p:spPr>
      </p:cxnSp>
      <p:sp>
        <p:nvSpPr>
          <p:cNvPr id="3916" name="Google Shape;3916;p29"/>
          <p:cNvSpPr txBox="1"/>
          <p:nvPr/>
        </p:nvSpPr>
        <p:spPr>
          <a:xfrm>
            <a:off x="2009481" y="1713074"/>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Spagnolo</a:t>
            </a:r>
            <a:endParaRPr sz="1500">
              <a:solidFill>
                <a:schemeClr val="accent1"/>
              </a:solidFill>
              <a:latin typeface="Lexend Deca"/>
              <a:ea typeface="Lexend Deca"/>
              <a:cs typeface="Lexend Deca"/>
              <a:sym typeface="Lexend Deca"/>
            </a:endParaRPr>
          </a:p>
        </p:txBody>
      </p:sp>
      <p:grpSp>
        <p:nvGrpSpPr>
          <p:cNvPr id="3917" name="Google Shape;3917;p29"/>
          <p:cNvGrpSpPr/>
          <p:nvPr/>
        </p:nvGrpSpPr>
        <p:grpSpPr>
          <a:xfrm>
            <a:off x="3758554" y="1361801"/>
            <a:ext cx="319289" cy="278536"/>
            <a:chOff x="898875" y="244725"/>
            <a:chExt cx="481800" cy="423500"/>
          </a:xfrm>
        </p:grpSpPr>
        <p:sp>
          <p:nvSpPr>
            <p:cNvPr id="3918" name="Google Shape;3918;p2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9" name="Google Shape;3919;p2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0" name="Google Shape;3920;p2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1" name="Google Shape;3921;p2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2" name="Google Shape;3922;p2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3" name="Google Shape;3923;p2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24" name="Google Shape;3924;p29"/>
          <p:cNvSpPr/>
          <p:nvPr/>
        </p:nvSpPr>
        <p:spPr>
          <a:xfrm>
            <a:off x="4287186" y="1346919"/>
            <a:ext cx="319330" cy="308259"/>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9"/>
          <p:cNvSpPr txBox="1"/>
          <p:nvPr/>
        </p:nvSpPr>
        <p:spPr>
          <a:xfrm>
            <a:off x="2009481" y="2060396"/>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Ekin</a:t>
            </a:r>
            <a:endParaRPr sz="1500">
              <a:solidFill>
                <a:schemeClr val="accent1"/>
              </a:solidFill>
              <a:latin typeface="Lexend Deca"/>
              <a:ea typeface="Lexend Deca"/>
              <a:cs typeface="Lexend Deca"/>
              <a:sym typeface="Lexend Deca"/>
            </a:endParaRPr>
          </a:p>
        </p:txBody>
      </p:sp>
      <p:sp>
        <p:nvSpPr>
          <p:cNvPr id="3926" name="Google Shape;3926;p29"/>
          <p:cNvSpPr txBox="1"/>
          <p:nvPr/>
        </p:nvSpPr>
        <p:spPr>
          <a:xfrm>
            <a:off x="2009481" y="2390485"/>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Cruciani</a:t>
            </a:r>
            <a:endParaRPr sz="1500">
              <a:solidFill>
                <a:schemeClr val="accent1"/>
              </a:solidFill>
              <a:latin typeface="Lexend Deca"/>
              <a:ea typeface="Lexend Deca"/>
              <a:cs typeface="Lexend Deca"/>
              <a:sym typeface="Lexend Deca"/>
            </a:endParaRPr>
          </a:p>
        </p:txBody>
      </p:sp>
      <p:sp>
        <p:nvSpPr>
          <p:cNvPr id="3927" name="Google Shape;3927;p29"/>
          <p:cNvSpPr txBox="1"/>
          <p:nvPr/>
        </p:nvSpPr>
        <p:spPr>
          <a:xfrm>
            <a:off x="2009481" y="2795997"/>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D’Orazio</a:t>
            </a:r>
            <a:endParaRPr sz="1500">
              <a:solidFill>
                <a:schemeClr val="accent1"/>
              </a:solidFill>
              <a:latin typeface="Lexend Deca"/>
              <a:ea typeface="Lexend Deca"/>
              <a:cs typeface="Lexend Deca"/>
              <a:sym typeface="Lexend Deca"/>
            </a:endParaRPr>
          </a:p>
        </p:txBody>
      </p:sp>
      <p:cxnSp>
        <p:nvCxnSpPr>
          <p:cNvPr id="3928" name="Google Shape;3928;p29"/>
          <p:cNvCxnSpPr/>
          <p:nvPr/>
        </p:nvCxnSpPr>
        <p:spPr>
          <a:xfrm flipH="1" rot="10800000">
            <a:off x="1893954" y="3133013"/>
            <a:ext cx="4466400" cy="1200"/>
          </a:xfrm>
          <a:prstGeom prst="straightConnector1">
            <a:avLst/>
          </a:prstGeom>
          <a:noFill/>
          <a:ln cap="flat" cmpd="sng" w="9525">
            <a:solidFill>
              <a:schemeClr val="dk2"/>
            </a:solidFill>
            <a:prstDash val="solid"/>
            <a:round/>
            <a:headEnd len="med" w="med" type="none"/>
            <a:tailEnd len="med" w="med" type="none"/>
          </a:ln>
        </p:spPr>
      </p:cxnSp>
      <p:sp>
        <p:nvSpPr>
          <p:cNvPr id="3929" name="Google Shape;3929;p29"/>
          <p:cNvSpPr txBox="1"/>
          <p:nvPr/>
        </p:nvSpPr>
        <p:spPr>
          <a:xfrm>
            <a:off x="2009469" y="3126087"/>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Fraunhofer</a:t>
            </a:r>
            <a:endParaRPr sz="1500">
              <a:solidFill>
                <a:schemeClr val="accent1"/>
              </a:solidFill>
              <a:latin typeface="Lexend Deca"/>
              <a:ea typeface="Lexend Deca"/>
              <a:cs typeface="Lexend Deca"/>
              <a:sym typeface="Lexend Deca"/>
            </a:endParaRPr>
          </a:p>
        </p:txBody>
      </p:sp>
      <p:sp>
        <p:nvSpPr>
          <p:cNvPr id="3930" name="Google Shape;3930;p29"/>
          <p:cNvSpPr txBox="1"/>
          <p:nvPr/>
        </p:nvSpPr>
        <p:spPr>
          <a:xfrm>
            <a:off x="2009481" y="3468949"/>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Anacona</a:t>
            </a:r>
            <a:endParaRPr sz="1500">
              <a:solidFill>
                <a:schemeClr val="accent1"/>
              </a:solidFill>
              <a:latin typeface="Lexend Deca"/>
              <a:ea typeface="Lexend Deca"/>
              <a:cs typeface="Lexend Deca"/>
              <a:sym typeface="Lexend Deca"/>
            </a:endParaRPr>
          </a:p>
        </p:txBody>
      </p:sp>
      <p:cxnSp>
        <p:nvCxnSpPr>
          <p:cNvPr id="3931" name="Google Shape;3931;p29"/>
          <p:cNvCxnSpPr/>
          <p:nvPr/>
        </p:nvCxnSpPr>
        <p:spPr>
          <a:xfrm>
            <a:off x="1893954" y="3495627"/>
            <a:ext cx="4534500" cy="1200"/>
          </a:xfrm>
          <a:prstGeom prst="straightConnector1">
            <a:avLst/>
          </a:prstGeom>
          <a:noFill/>
          <a:ln cap="flat" cmpd="sng" w="9525">
            <a:solidFill>
              <a:schemeClr val="dk2"/>
            </a:solidFill>
            <a:prstDash val="solid"/>
            <a:round/>
            <a:headEnd len="med" w="med" type="none"/>
            <a:tailEnd len="med" w="med" type="none"/>
          </a:ln>
        </p:spPr>
      </p:cxnSp>
      <p:grpSp>
        <p:nvGrpSpPr>
          <p:cNvPr id="3932" name="Google Shape;3932;p29"/>
          <p:cNvGrpSpPr/>
          <p:nvPr/>
        </p:nvGrpSpPr>
        <p:grpSpPr>
          <a:xfrm>
            <a:off x="4830840" y="1344304"/>
            <a:ext cx="342120" cy="330073"/>
            <a:chOff x="-41117650" y="3605525"/>
            <a:chExt cx="324500" cy="317500"/>
          </a:xfrm>
        </p:grpSpPr>
        <p:sp>
          <p:nvSpPr>
            <p:cNvPr id="3933" name="Google Shape;3933;p2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29"/>
          <p:cNvGrpSpPr/>
          <p:nvPr/>
        </p:nvGrpSpPr>
        <p:grpSpPr>
          <a:xfrm>
            <a:off x="5926303" y="1784285"/>
            <a:ext cx="247080" cy="235950"/>
            <a:chOff x="1492675" y="4992125"/>
            <a:chExt cx="481825" cy="481825"/>
          </a:xfrm>
        </p:grpSpPr>
        <p:sp>
          <p:nvSpPr>
            <p:cNvPr id="3937" name="Google Shape;3937;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8" name="Google Shape;3938;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9" name="Google Shape;3939;p29"/>
          <p:cNvGrpSpPr/>
          <p:nvPr/>
        </p:nvGrpSpPr>
        <p:grpSpPr>
          <a:xfrm>
            <a:off x="5881060" y="1346197"/>
            <a:ext cx="333538" cy="330079"/>
            <a:chOff x="-46779100" y="3938500"/>
            <a:chExt cx="299325" cy="298525"/>
          </a:xfrm>
        </p:grpSpPr>
        <p:sp>
          <p:nvSpPr>
            <p:cNvPr id="3940" name="Google Shape;3940;p2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29"/>
          <p:cNvGrpSpPr/>
          <p:nvPr/>
        </p:nvGrpSpPr>
        <p:grpSpPr>
          <a:xfrm>
            <a:off x="4881487" y="1783444"/>
            <a:ext cx="247080" cy="235950"/>
            <a:chOff x="1492675" y="4992125"/>
            <a:chExt cx="481825" cy="481825"/>
          </a:xfrm>
        </p:grpSpPr>
        <p:sp>
          <p:nvSpPr>
            <p:cNvPr id="3943" name="Google Shape;3943;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4" name="Google Shape;3944;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5" name="Google Shape;3945;p29"/>
          <p:cNvGrpSpPr/>
          <p:nvPr/>
        </p:nvGrpSpPr>
        <p:grpSpPr>
          <a:xfrm>
            <a:off x="3820999" y="1787513"/>
            <a:ext cx="247080" cy="235950"/>
            <a:chOff x="2085525" y="4992125"/>
            <a:chExt cx="481825" cy="481825"/>
          </a:xfrm>
        </p:grpSpPr>
        <p:sp>
          <p:nvSpPr>
            <p:cNvPr id="3946" name="Google Shape;3946;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7" name="Google Shape;3947;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8" name="Google Shape;3948;p29"/>
          <p:cNvGrpSpPr/>
          <p:nvPr/>
        </p:nvGrpSpPr>
        <p:grpSpPr>
          <a:xfrm>
            <a:off x="4339595" y="1787513"/>
            <a:ext cx="247080" cy="235950"/>
            <a:chOff x="2085525" y="4992125"/>
            <a:chExt cx="481825" cy="481825"/>
          </a:xfrm>
        </p:grpSpPr>
        <p:sp>
          <p:nvSpPr>
            <p:cNvPr id="3949" name="Google Shape;3949;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0" name="Google Shape;3950;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51" name="Google Shape;3951;p29"/>
          <p:cNvSpPr/>
          <p:nvPr/>
        </p:nvSpPr>
        <p:spPr>
          <a:xfrm>
            <a:off x="3731024" y="1310363"/>
            <a:ext cx="374400" cy="381300"/>
          </a:xfrm>
          <a:prstGeom prst="ellipse">
            <a:avLst/>
          </a:prstGeom>
          <a:noFill/>
          <a:ln cap="flat" cmpd="sng" w="19050">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952" name="Google Shape;3952;p29"/>
          <p:cNvCxnSpPr>
            <a:stCxn id="3951" idx="3"/>
            <a:endCxn id="3951" idx="7"/>
          </p:cNvCxnSpPr>
          <p:nvPr/>
        </p:nvCxnSpPr>
        <p:spPr>
          <a:xfrm flipH="1" rot="10800000">
            <a:off x="3785853" y="1366123"/>
            <a:ext cx="264600" cy="269700"/>
          </a:xfrm>
          <a:prstGeom prst="straightConnector1">
            <a:avLst/>
          </a:prstGeom>
          <a:noFill/>
          <a:ln cap="flat" cmpd="sng" w="19050">
            <a:solidFill>
              <a:srgbClr val="131313"/>
            </a:solidFill>
            <a:prstDash val="solid"/>
            <a:round/>
            <a:headEnd len="med" w="med" type="none"/>
            <a:tailEnd len="med" w="med" type="none"/>
          </a:ln>
        </p:spPr>
      </p:cxnSp>
      <p:sp>
        <p:nvSpPr>
          <p:cNvPr id="3953" name="Google Shape;3953;p29"/>
          <p:cNvSpPr/>
          <p:nvPr/>
        </p:nvSpPr>
        <p:spPr>
          <a:xfrm>
            <a:off x="4259644" y="1310410"/>
            <a:ext cx="374400" cy="381300"/>
          </a:xfrm>
          <a:prstGeom prst="ellipse">
            <a:avLst/>
          </a:prstGeom>
          <a:noFill/>
          <a:ln cap="flat" cmpd="sng" w="19050">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954" name="Google Shape;3954;p29"/>
          <p:cNvCxnSpPr/>
          <p:nvPr/>
        </p:nvCxnSpPr>
        <p:spPr>
          <a:xfrm flipH="1" rot="10800000">
            <a:off x="4321808" y="1376385"/>
            <a:ext cx="264900" cy="269700"/>
          </a:xfrm>
          <a:prstGeom prst="straightConnector1">
            <a:avLst/>
          </a:prstGeom>
          <a:noFill/>
          <a:ln cap="flat" cmpd="sng" w="19050">
            <a:solidFill>
              <a:srgbClr val="131313"/>
            </a:solidFill>
            <a:prstDash val="solid"/>
            <a:round/>
            <a:headEnd len="med" w="med" type="none"/>
            <a:tailEnd len="med" w="med" type="none"/>
          </a:ln>
        </p:spPr>
      </p:cxnSp>
      <p:sp>
        <p:nvSpPr>
          <p:cNvPr id="3955" name="Google Shape;3955;p29"/>
          <p:cNvSpPr/>
          <p:nvPr/>
        </p:nvSpPr>
        <p:spPr>
          <a:xfrm>
            <a:off x="4807030" y="1320614"/>
            <a:ext cx="374400" cy="381300"/>
          </a:xfrm>
          <a:prstGeom prst="ellipse">
            <a:avLst/>
          </a:prstGeom>
          <a:noFill/>
          <a:ln cap="flat" cmpd="sng" w="19050">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956" name="Google Shape;3956;p29"/>
          <p:cNvCxnSpPr/>
          <p:nvPr/>
        </p:nvCxnSpPr>
        <p:spPr>
          <a:xfrm flipH="1" rot="10800000">
            <a:off x="4869512" y="1374365"/>
            <a:ext cx="264900" cy="269700"/>
          </a:xfrm>
          <a:prstGeom prst="straightConnector1">
            <a:avLst/>
          </a:prstGeom>
          <a:noFill/>
          <a:ln cap="flat" cmpd="sng" w="19050">
            <a:solidFill>
              <a:srgbClr val="131313"/>
            </a:solidFill>
            <a:prstDash val="solid"/>
            <a:round/>
            <a:headEnd len="med" w="med" type="none"/>
            <a:tailEnd len="med" w="med" type="none"/>
          </a:ln>
        </p:spPr>
      </p:cxnSp>
      <p:grpSp>
        <p:nvGrpSpPr>
          <p:cNvPr id="3957" name="Google Shape;3957;p29"/>
          <p:cNvGrpSpPr/>
          <p:nvPr/>
        </p:nvGrpSpPr>
        <p:grpSpPr>
          <a:xfrm>
            <a:off x="3820999" y="2833449"/>
            <a:ext cx="247080" cy="235950"/>
            <a:chOff x="2085525" y="4992125"/>
            <a:chExt cx="481825" cy="481825"/>
          </a:xfrm>
        </p:grpSpPr>
        <p:sp>
          <p:nvSpPr>
            <p:cNvPr id="3958" name="Google Shape;3958;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9" name="Google Shape;3959;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0" name="Google Shape;3960;p29"/>
          <p:cNvGrpSpPr/>
          <p:nvPr/>
        </p:nvGrpSpPr>
        <p:grpSpPr>
          <a:xfrm>
            <a:off x="4339595" y="2840652"/>
            <a:ext cx="247080" cy="235950"/>
            <a:chOff x="2085525" y="4992125"/>
            <a:chExt cx="481825" cy="481825"/>
          </a:xfrm>
        </p:grpSpPr>
        <p:sp>
          <p:nvSpPr>
            <p:cNvPr id="3961" name="Google Shape;3961;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2" name="Google Shape;3962;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3" name="Google Shape;3963;p29"/>
          <p:cNvGrpSpPr/>
          <p:nvPr/>
        </p:nvGrpSpPr>
        <p:grpSpPr>
          <a:xfrm>
            <a:off x="4881487" y="3192808"/>
            <a:ext cx="247080" cy="235950"/>
            <a:chOff x="2085525" y="4992125"/>
            <a:chExt cx="481825" cy="481825"/>
          </a:xfrm>
        </p:grpSpPr>
        <p:sp>
          <p:nvSpPr>
            <p:cNvPr id="3964" name="Google Shape;3964;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5" name="Google Shape;3965;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6" name="Google Shape;3966;p29"/>
          <p:cNvGrpSpPr/>
          <p:nvPr/>
        </p:nvGrpSpPr>
        <p:grpSpPr>
          <a:xfrm>
            <a:off x="4339583" y="3192808"/>
            <a:ext cx="247080" cy="235950"/>
            <a:chOff x="2085525" y="4992125"/>
            <a:chExt cx="481825" cy="481825"/>
          </a:xfrm>
        </p:grpSpPr>
        <p:sp>
          <p:nvSpPr>
            <p:cNvPr id="3967" name="Google Shape;3967;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8" name="Google Shape;3968;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9" name="Google Shape;3969;p29"/>
          <p:cNvGrpSpPr/>
          <p:nvPr/>
        </p:nvGrpSpPr>
        <p:grpSpPr>
          <a:xfrm>
            <a:off x="3801927" y="2139388"/>
            <a:ext cx="247080" cy="235950"/>
            <a:chOff x="2085525" y="4992125"/>
            <a:chExt cx="481825" cy="481825"/>
          </a:xfrm>
        </p:grpSpPr>
        <p:sp>
          <p:nvSpPr>
            <p:cNvPr id="3970" name="Google Shape;3970;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1" name="Google Shape;3971;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2" name="Google Shape;3972;p29"/>
          <p:cNvGrpSpPr/>
          <p:nvPr/>
        </p:nvGrpSpPr>
        <p:grpSpPr>
          <a:xfrm>
            <a:off x="4896335" y="2493284"/>
            <a:ext cx="247080" cy="235950"/>
            <a:chOff x="2085525" y="4992125"/>
            <a:chExt cx="481825" cy="481825"/>
          </a:xfrm>
        </p:grpSpPr>
        <p:sp>
          <p:nvSpPr>
            <p:cNvPr id="3973" name="Google Shape;3973;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4" name="Google Shape;3974;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5" name="Google Shape;3975;p29"/>
          <p:cNvGrpSpPr/>
          <p:nvPr/>
        </p:nvGrpSpPr>
        <p:grpSpPr>
          <a:xfrm>
            <a:off x="4339595" y="2139376"/>
            <a:ext cx="247080" cy="235950"/>
            <a:chOff x="2085525" y="4992125"/>
            <a:chExt cx="481825" cy="481825"/>
          </a:xfrm>
        </p:grpSpPr>
        <p:sp>
          <p:nvSpPr>
            <p:cNvPr id="3976" name="Google Shape;3976;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7" name="Google Shape;3977;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8" name="Google Shape;3978;p29"/>
          <p:cNvGrpSpPr/>
          <p:nvPr/>
        </p:nvGrpSpPr>
        <p:grpSpPr>
          <a:xfrm>
            <a:off x="4339583" y="2461258"/>
            <a:ext cx="247080" cy="235950"/>
            <a:chOff x="2085525" y="4992125"/>
            <a:chExt cx="481825" cy="481825"/>
          </a:xfrm>
        </p:grpSpPr>
        <p:sp>
          <p:nvSpPr>
            <p:cNvPr id="3979" name="Google Shape;3979;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0" name="Google Shape;3980;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1" name="Google Shape;3981;p29"/>
          <p:cNvGrpSpPr/>
          <p:nvPr/>
        </p:nvGrpSpPr>
        <p:grpSpPr>
          <a:xfrm>
            <a:off x="4339595" y="3554223"/>
            <a:ext cx="247080" cy="235950"/>
            <a:chOff x="2085525" y="4992125"/>
            <a:chExt cx="481825" cy="481825"/>
          </a:xfrm>
        </p:grpSpPr>
        <p:sp>
          <p:nvSpPr>
            <p:cNvPr id="3982" name="Google Shape;3982;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3" name="Google Shape;3983;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4" name="Google Shape;3984;p29"/>
          <p:cNvGrpSpPr/>
          <p:nvPr/>
        </p:nvGrpSpPr>
        <p:grpSpPr>
          <a:xfrm>
            <a:off x="5417216" y="1426757"/>
            <a:ext cx="306925" cy="202564"/>
            <a:chOff x="634175" y="2986275"/>
            <a:chExt cx="3147949" cy="1458344"/>
          </a:xfrm>
        </p:grpSpPr>
        <p:cxnSp>
          <p:nvCxnSpPr>
            <p:cNvPr id="3985" name="Google Shape;3985;p29"/>
            <p:cNvCxnSpPr>
              <a:stCxn id="3986" idx="4"/>
              <a:endCxn id="398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88" name="Google Shape;3988;p29"/>
            <p:cNvCxnSpPr>
              <a:stCxn id="3987" idx="0"/>
              <a:endCxn id="398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90" name="Google Shape;3990;p29"/>
            <p:cNvCxnSpPr>
              <a:stCxn id="3989" idx="4"/>
              <a:endCxn id="399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92" name="Google Shape;3992;p29"/>
            <p:cNvCxnSpPr>
              <a:stCxn id="3991" idx="0"/>
              <a:endCxn id="399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93" name="Google Shape;3993;p2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9" name="Google Shape;3989;p2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6" name="Google Shape;3986;p2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91" name="Google Shape;3991;p2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7" name="Google Shape;3987;p2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sp>
        <p:nvSpPr>
          <p:cNvPr id="3994" name="Google Shape;3994;p29"/>
          <p:cNvSpPr/>
          <p:nvPr/>
        </p:nvSpPr>
        <p:spPr>
          <a:xfrm>
            <a:off x="5381972" y="1320614"/>
            <a:ext cx="374400" cy="381300"/>
          </a:xfrm>
          <a:prstGeom prst="ellipse">
            <a:avLst/>
          </a:prstGeom>
          <a:noFill/>
          <a:ln cap="flat" cmpd="sng" w="19050">
            <a:solidFill>
              <a:srgbClr val="13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cxnSp>
        <p:nvCxnSpPr>
          <p:cNvPr id="3995" name="Google Shape;3995;p29"/>
          <p:cNvCxnSpPr/>
          <p:nvPr/>
        </p:nvCxnSpPr>
        <p:spPr>
          <a:xfrm flipH="1" rot="10800000">
            <a:off x="5437500" y="1393198"/>
            <a:ext cx="264900" cy="269700"/>
          </a:xfrm>
          <a:prstGeom prst="straightConnector1">
            <a:avLst/>
          </a:prstGeom>
          <a:noFill/>
          <a:ln cap="flat" cmpd="sng" w="19050">
            <a:solidFill>
              <a:srgbClr val="131313"/>
            </a:solidFill>
            <a:prstDash val="solid"/>
            <a:round/>
            <a:headEnd len="med" w="med" type="none"/>
            <a:tailEnd len="med" w="med" type="none"/>
          </a:ln>
        </p:spPr>
      </p:cxnSp>
      <p:grpSp>
        <p:nvGrpSpPr>
          <p:cNvPr id="3996" name="Google Shape;3996;p29"/>
          <p:cNvGrpSpPr/>
          <p:nvPr/>
        </p:nvGrpSpPr>
        <p:grpSpPr>
          <a:xfrm>
            <a:off x="5423390" y="3196859"/>
            <a:ext cx="247080" cy="235950"/>
            <a:chOff x="2085525" y="4992125"/>
            <a:chExt cx="481825" cy="481825"/>
          </a:xfrm>
        </p:grpSpPr>
        <p:sp>
          <p:nvSpPr>
            <p:cNvPr id="3997" name="Google Shape;3997;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8" name="Google Shape;3998;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9" name="Google Shape;3999;p29"/>
          <p:cNvGrpSpPr/>
          <p:nvPr/>
        </p:nvGrpSpPr>
        <p:grpSpPr>
          <a:xfrm>
            <a:off x="5423390" y="2847774"/>
            <a:ext cx="247080" cy="235950"/>
            <a:chOff x="2085525" y="4992125"/>
            <a:chExt cx="481825" cy="481825"/>
          </a:xfrm>
        </p:grpSpPr>
        <p:sp>
          <p:nvSpPr>
            <p:cNvPr id="4000" name="Google Shape;4000;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1" name="Google Shape;4001;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2" name="Google Shape;4002;p29"/>
          <p:cNvGrpSpPr/>
          <p:nvPr/>
        </p:nvGrpSpPr>
        <p:grpSpPr>
          <a:xfrm>
            <a:off x="5423390" y="2143439"/>
            <a:ext cx="247080" cy="235950"/>
            <a:chOff x="2085525" y="4992125"/>
            <a:chExt cx="481825" cy="481825"/>
          </a:xfrm>
        </p:grpSpPr>
        <p:sp>
          <p:nvSpPr>
            <p:cNvPr id="4003" name="Google Shape;4003;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4" name="Google Shape;4004;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5" name="Google Shape;4005;p29"/>
          <p:cNvGrpSpPr/>
          <p:nvPr/>
        </p:nvGrpSpPr>
        <p:grpSpPr>
          <a:xfrm>
            <a:off x="5447192" y="3558834"/>
            <a:ext cx="247080" cy="235950"/>
            <a:chOff x="2085525" y="4992125"/>
            <a:chExt cx="481825" cy="481825"/>
          </a:xfrm>
        </p:grpSpPr>
        <p:sp>
          <p:nvSpPr>
            <p:cNvPr id="4006" name="Google Shape;4006;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7" name="Google Shape;4007;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8" name="Google Shape;4008;p29"/>
          <p:cNvGrpSpPr/>
          <p:nvPr/>
        </p:nvGrpSpPr>
        <p:grpSpPr>
          <a:xfrm>
            <a:off x="5423390" y="2467324"/>
            <a:ext cx="247080" cy="235950"/>
            <a:chOff x="1492675" y="4992125"/>
            <a:chExt cx="481825" cy="481825"/>
          </a:xfrm>
        </p:grpSpPr>
        <p:sp>
          <p:nvSpPr>
            <p:cNvPr id="4009" name="Google Shape;4009;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0" name="Google Shape;4010;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1" name="Google Shape;4011;p29"/>
          <p:cNvGrpSpPr/>
          <p:nvPr/>
        </p:nvGrpSpPr>
        <p:grpSpPr>
          <a:xfrm>
            <a:off x="5403895" y="1788348"/>
            <a:ext cx="247080" cy="235950"/>
            <a:chOff x="1492675" y="4992125"/>
            <a:chExt cx="481825" cy="481825"/>
          </a:xfrm>
        </p:grpSpPr>
        <p:sp>
          <p:nvSpPr>
            <p:cNvPr id="4012" name="Google Shape;4012;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3" name="Google Shape;4013;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4" name="Google Shape;4014;p29"/>
          <p:cNvGrpSpPr/>
          <p:nvPr/>
        </p:nvGrpSpPr>
        <p:grpSpPr>
          <a:xfrm>
            <a:off x="3820987" y="2497879"/>
            <a:ext cx="247080" cy="235950"/>
            <a:chOff x="1492675" y="4992125"/>
            <a:chExt cx="481825" cy="481825"/>
          </a:xfrm>
        </p:grpSpPr>
        <p:sp>
          <p:nvSpPr>
            <p:cNvPr id="4015" name="Google Shape;4015;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6" name="Google Shape;4016;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7" name="Google Shape;4017;p29"/>
          <p:cNvGrpSpPr/>
          <p:nvPr/>
        </p:nvGrpSpPr>
        <p:grpSpPr>
          <a:xfrm>
            <a:off x="3821011" y="3196866"/>
            <a:ext cx="247080" cy="235950"/>
            <a:chOff x="1492675" y="4992125"/>
            <a:chExt cx="481825" cy="481825"/>
          </a:xfrm>
        </p:grpSpPr>
        <p:sp>
          <p:nvSpPr>
            <p:cNvPr id="4018" name="Google Shape;4018;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9" name="Google Shape;4019;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0" name="Google Shape;4020;p29"/>
          <p:cNvGrpSpPr/>
          <p:nvPr/>
        </p:nvGrpSpPr>
        <p:grpSpPr>
          <a:xfrm>
            <a:off x="4881487" y="2143446"/>
            <a:ext cx="247080" cy="235950"/>
            <a:chOff x="1492675" y="4992125"/>
            <a:chExt cx="481825" cy="481825"/>
          </a:xfrm>
        </p:grpSpPr>
        <p:sp>
          <p:nvSpPr>
            <p:cNvPr id="4021" name="Google Shape;4021;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435D74"/>
                </a:solidFill>
              </a:endParaRPr>
            </a:p>
          </p:txBody>
        </p:sp>
        <p:sp>
          <p:nvSpPr>
            <p:cNvPr id="4022" name="Google Shape;4022;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435D74"/>
                </a:solidFill>
              </a:endParaRPr>
            </a:p>
          </p:txBody>
        </p:sp>
      </p:grpSp>
      <p:grpSp>
        <p:nvGrpSpPr>
          <p:cNvPr id="4023" name="Google Shape;4023;p29"/>
          <p:cNvGrpSpPr/>
          <p:nvPr/>
        </p:nvGrpSpPr>
        <p:grpSpPr>
          <a:xfrm>
            <a:off x="4881487" y="2837063"/>
            <a:ext cx="247080" cy="235950"/>
            <a:chOff x="1492675" y="4992125"/>
            <a:chExt cx="481825" cy="481825"/>
          </a:xfrm>
        </p:grpSpPr>
        <p:sp>
          <p:nvSpPr>
            <p:cNvPr id="4024" name="Google Shape;4024;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5" name="Google Shape;4025;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6" name="Google Shape;4026;p29"/>
          <p:cNvGrpSpPr/>
          <p:nvPr/>
        </p:nvGrpSpPr>
        <p:grpSpPr>
          <a:xfrm>
            <a:off x="4893394" y="3558841"/>
            <a:ext cx="247080" cy="235950"/>
            <a:chOff x="1492675" y="4992125"/>
            <a:chExt cx="481825" cy="481825"/>
          </a:xfrm>
        </p:grpSpPr>
        <p:sp>
          <p:nvSpPr>
            <p:cNvPr id="4027" name="Google Shape;4027;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8" name="Google Shape;4028;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9" name="Google Shape;4029;p29"/>
          <p:cNvGrpSpPr/>
          <p:nvPr/>
        </p:nvGrpSpPr>
        <p:grpSpPr>
          <a:xfrm>
            <a:off x="5950293" y="3196866"/>
            <a:ext cx="247080" cy="235950"/>
            <a:chOff x="1492675" y="4992125"/>
            <a:chExt cx="481825" cy="481825"/>
          </a:xfrm>
        </p:grpSpPr>
        <p:sp>
          <p:nvSpPr>
            <p:cNvPr id="4030" name="Google Shape;4030;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1" name="Google Shape;4031;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2" name="Google Shape;4032;p29"/>
          <p:cNvGrpSpPr/>
          <p:nvPr/>
        </p:nvGrpSpPr>
        <p:grpSpPr>
          <a:xfrm>
            <a:off x="5926303" y="2143451"/>
            <a:ext cx="247080" cy="235950"/>
            <a:chOff x="2085525" y="4992125"/>
            <a:chExt cx="481825" cy="481825"/>
          </a:xfrm>
        </p:grpSpPr>
        <p:sp>
          <p:nvSpPr>
            <p:cNvPr id="4033" name="Google Shape;4033;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4" name="Google Shape;4034;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5" name="Google Shape;4035;p29"/>
          <p:cNvGrpSpPr/>
          <p:nvPr/>
        </p:nvGrpSpPr>
        <p:grpSpPr>
          <a:xfrm>
            <a:off x="5950293" y="2837063"/>
            <a:ext cx="247080" cy="235950"/>
            <a:chOff x="1492675" y="4992125"/>
            <a:chExt cx="481825" cy="481825"/>
          </a:xfrm>
        </p:grpSpPr>
        <p:sp>
          <p:nvSpPr>
            <p:cNvPr id="4036" name="Google Shape;4036;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7" name="Google Shape;4037;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8" name="Google Shape;4038;p29"/>
          <p:cNvGrpSpPr/>
          <p:nvPr/>
        </p:nvGrpSpPr>
        <p:grpSpPr>
          <a:xfrm>
            <a:off x="5950305" y="2467317"/>
            <a:ext cx="247080" cy="235950"/>
            <a:chOff x="2085525" y="4992125"/>
            <a:chExt cx="481825" cy="481825"/>
          </a:xfrm>
        </p:grpSpPr>
        <p:sp>
          <p:nvSpPr>
            <p:cNvPr id="4039" name="Google Shape;4039;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0" name="Google Shape;4040;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1" name="Google Shape;4041;p29"/>
          <p:cNvGrpSpPr/>
          <p:nvPr/>
        </p:nvGrpSpPr>
        <p:grpSpPr>
          <a:xfrm>
            <a:off x="5926479" y="3558841"/>
            <a:ext cx="247080" cy="235950"/>
            <a:chOff x="1492675" y="4992125"/>
            <a:chExt cx="481825" cy="481825"/>
          </a:xfrm>
        </p:grpSpPr>
        <p:sp>
          <p:nvSpPr>
            <p:cNvPr id="4042" name="Google Shape;4042;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3" name="Google Shape;4043;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4" name="Google Shape;4044;p29"/>
          <p:cNvGrpSpPr/>
          <p:nvPr/>
        </p:nvGrpSpPr>
        <p:grpSpPr>
          <a:xfrm>
            <a:off x="5950293" y="3928370"/>
            <a:ext cx="247080" cy="235950"/>
            <a:chOff x="1492675" y="4992125"/>
            <a:chExt cx="481825" cy="481825"/>
          </a:xfrm>
        </p:grpSpPr>
        <p:sp>
          <p:nvSpPr>
            <p:cNvPr id="4045" name="Google Shape;4045;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6" name="Google Shape;4046;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7" name="Google Shape;4047;p29"/>
          <p:cNvGrpSpPr/>
          <p:nvPr/>
        </p:nvGrpSpPr>
        <p:grpSpPr>
          <a:xfrm>
            <a:off x="5423379" y="3928370"/>
            <a:ext cx="247080" cy="235950"/>
            <a:chOff x="1492675" y="4992125"/>
            <a:chExt cx="481825" cy="481825"/>
          </a:xfrm>
        </p:grpSpPr>
        <p:sp>
          <p:nvSpPr>
            <p:cNvPr id="4048" name="Google Shape;4048;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9" name="Google Shape;4049;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0" name="Google Shape;4050;p29"/>
          <p:cNvGrpSpPr/>
          <p:nvPr/>
        </p:nvGrpSpPr>
        <p:grpSpPr>
          <a:xfrm>
            <a:off x="4881487" y="3928370"/>
            <a:ext cx="247080" cy="235950"/>
            <a:chOff x="1492675" y="4992125"/>
            <a:chExt cx="481825" cy="481825"/>
          </a:xfrm>
        </p:grpSpPr>
        <p:sp>
          <p:nvSpPr>
            <p:cNvPr id="4051" name="Google Shape;4051;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2" name="Google Shape;4052;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3" name="Google Shape;4053;p29"/>
          <p:cNvGrpSpPr/>
          <p:nvPr/>
        </p:nvGrpSpPr>
        <p:grpSpPr>
          <a:xfrm>
            <a:off x="4339595" y="3932993"/>
            <a:ext cx="247080" cy="235950"/>
            <a:chOff x="1492675" y="4992125"/>
            <a:chExt cx="481825" cy="481825"/>
          </a:xfrm>
        </p:grpSpPr>
        <p:sp>
          <p:nvSpPr>
            <p:cNvPr id="4054" name="Google Shape;4054;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5" name="Google Shape;4055;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6" name="Google Shape;4056;p29"/>
          <p:cNvGrpSpPr/>
          <p:nvPr/>
        </p:nvGrpSpPr>
        <p:grpSpPr>
          <a:xfrm>
            <a:off x="3801915" y="3932993"/>
            <a:ext cx="247080" cy="235950"/>
            <a:chOff x="1492675" y="4992125"/>
            <a:chExt cx="481825" cy="481825"/>
          </a:xfrm>
        </p:grpSpPr>
        <p:sp>
          <p:nvSpPr>
            <p:cNvPr id="4057" name="Google Shape;4057;p2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8" name="Google Shape;4058;p2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59" name="Google Shape;4059;p29"/>
          <p:cNvSpPr txBox="1"/>
          <p:nvPr/>
        </p:nvSpPr>
        <p:spPr>
          <a:xfrm>
            <a:off x="2009493" y="3841700"/>
            <a:ext cx="148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exend Deca"/>
                <a:ea typeface="Lexend Deca"/>
                <a:cs typeface="Lexend Deca"/>
                <a:sym typeface="Lexend Deca"/>
              </a:rPr>
              <a:t>ScoreSense</a:t>
            </a:r>
            <a:endParaRPr sz="1500">
              <a:solidFill>
                <a:schemeClr val="accent1"/>
              </a:solidFill>
              <a:latin typeface="Lexend Deca"/>
              <a:ea typeface="Lexend Deca"/>
              <a:cs typeface="Lexend Deca"/>
              <a:sym typeface="Lexend Deca"/>
            </a:endParaRPr>
          </a:p>
        </p:txBody>
      </p:sp>
      <p:sp>
        <p:nvSpPr>
          <p:cNvPr id="4060" name="Google Shape;4060;p29"/>
          <p:cNvSpPr/>
          <p:nvPr/>
        </p:nvSpPr>
        <p:spPr>
          <a:xfrm>
            <a:off x="1810000" y="3857025"/>
            <a:ext cx="4718400" cy="381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FF"/>
              </a:solidFill>
              <a:latin typeface="Lexend Deca"/>
              <a:ea typeface="Lexend Deca"/>
              <a:cs typeface="Lexend Deca"/>
              <a:sym typeface="Lexend Deca"/>
            </a:endParaRPr>
          </a:p>
        </p:txBody>
      </p:sp>
      <p:grpSp>
        <p:nvGrpSpPr>
          <p:cNvPr id="4061" name="Google Shape;4061;p29"/>
          <p:cNvGrpSpPr/>
          <p:nvPr/>
        </p:nvGrpSpPr>
        <p:grpSpPr>
          <a:xfrm>
            <a:off x="3801970" y="3558948"/>
            <a:ext cx="247080" cy="235950"/>
            <a:chOff x="2085525" y="4992125"/>
            <a:chExt cx="481825" cy="481825"/>
          </a:xfrm>
        </p:grpSpPr>
        <p:sp>
          <p:nvSpPr>
            <p:cNvPr id="4062" name="Google Shape;4062;p2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3" name="Google Shape;4063;p2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sp>
        <p:nvSpPr>
          <p:cNvPr id="4068" name="Google Shape;4068;p30"/>
          <p:cNvSpPr txBox="1"/>
          <p:nvPr>
            <p:ph type="title"/>
          </p:nvPr>
        </p:nvSpPr>
        <p:spPr>
          <a:xfrm>
            <a:off x="741175" y="668225"/>
            <a:ext cx="6466500" cy="52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rgbClr val="4DAD23"/>
                </a:solidFill>
              </a:rPr>
              <a:t>WHAT </a:t>
            </a:r>
            <a:r>
              <a:rPr lang="en" sz="4500">
                <a:solidFill>
                  <a:srgbClr val="4DAD23"/>
                </a:solidFill>
              </a:rPr>
              <a:t>ARE THE</a:t>
            </a:r>
            <a:r>
              <a:rPr lang="en" sz="4500">
                <a:solidFill>
                  <a:srgbClr val="38761D"/>
                </a:solidFill>
              </a:rPr>
              <a:t> </a:t>
            </a:r>
            <a:r>
              <a:rPr lang="en" sz="4500">
                <a:solidFill>
                  <a:schemeClr val="lt2"/>
                </a:solidFill>
                <a:highlight>
                  <a:srgbClr val="4DAD23"/>
                </a:highlight>
              </a:rPr>
              <a:t>BENEFITS</a:t>
            </a:r>
            <a:r>
              <a:rPr lang="en" sz="4500">
                <a:solidFill>
                  <a:schemeClr val="lt2"/>
                </a:solidFill>
                <a:highlight>
                  <a:srgbClr val="4DAD23"/>
                </a:highlight>
              </a:rPr>
              <a:t>?</a:t>
            </a:r>
            <a:endParaRPr sz="4500">
              <a:solidFill>
                <a:srgbClr val="38761D"/>
              </a:solidFill>
              <a:highlight>
                <a:srgbClr val="4DAD23"/>
              </a:highlight>
            </a:endParaRPr>
          </a:p>
        </p:txBody>
      </p:sp>
      <p:grpSp>
        <p:nvGrpSpPr>
          <p:cNvPr id="4069" name="Google Shape;4069;p30"/>
          <p:cNvGrpSpPr/>
          <p:nvPr/>
        </p:nvGrpSpPr>
        <p:grpSpPr>
          <a:xfrm>
            <a:off x="1323217" y="1367270"/>
            <a:ext cx="1129258" cy="1047370"/>
            <a:chOff x="7415050" y="3198375"/>
            <a:chExt cx="414650" cy="434125"/>
          </a:xfrm>
        </p:grpSpPr>
        <p:sp>
          <p:nvSpPr>
            <p:cNvPr id="4070" name="Google Shape;4070;p30"/>
            <p:cNvSpPr/>
            <p:nvPr/>
          </p:nvSpPr>
          <p:spPr>
            <a:xfrm>
              <a:off x="7415050" y="3198375"/>
              <a:ext cx="414650" cy="434125"/>
            </a:xfrm>
            <a:custGeom>
              <a:rect b="b" l="l" r="r" t="t"/>
              <a:pathLst>
                <a:path extrusionOk="0" h="17365" w="16586">
                  <a:moveTo>
                    <a:pt x="8740" y="4299"/>
                  </a:moveTo>
                  <a:cubicBezTo>
                    <a:pt x="11264" y="4549"/>
                    <a:pt x="13252" y="6549"/>
                    <a:pt x="13502" y="9073"/>
                  </a:cubicBezTo>
                  <a:lnTo>
                    <a:pt x="12442" y="9073"/>
                  </a:lnTo>
                  <a:cubicBezTo>
                    <a:pt x="12133" y="9073"/>
                    <a:pt x="11895" y="9335"/>
                    <a:pt x="11930" y="9633"/>
                  </a:cubicBezTo>
                  <a:cubicBezTo>
                    <a:pt x="11966" y="9895"/>
                    <a:pt x="12192" y="10085"/>
                    <a:pt x="12466" y="10085"/>
                  </a:cubicBezTo>
                  <a:lnTo>
                    <a:pt x="13502" y="10085"/>
                  </a:lnTo>
                  <a:cubicBezTo>
                    <a:pt x="13252" y="12609"/>
                    <a:pt x="11264" y="14610"/>
                    <a:pt x="8740" y="14860"/>
                  </a:cubicBezTo>
                  <a:lnTo>
                    <a:pt x="8740" y="13800"/>
                  </a:lnTo>
                  <a:cubicBezTo>
                    <a:pt x="8740" y="13538"/>
                    <a:pt x="8549" y="13312"/>
                    <a:pt x="8299" y="13276"/>
                  </a:cubicBezTo>
                  <a:cubicBezTo>
                    <a:pt x="8278" y="13274"/>
                    <a:pt x="8258" y="13273"/>
                    <a:pt x="8238" y="13273"/>
                  </a:cubicBezTo>
                  <a:cubicBezTo>
                    <a:pt x="7956" y="13273"/>
                    <a:pt x="7728" y="13499"/>
                    <a:pt x="7728" y="13788"/>
                  </a:cubicBezTo>
                  <a:lnTo>
                    <a:pt x="7728" y="14860"/>
                  </a:lnTo>
                  <a:cubicBezTo>
                    <a:pt x="5203" y="14610"/>
                    <a:pt x="3203" y="12609"/>
                    <a:pt x="2965" y="10085"/>
                  </a:cubicBezTo>
                  <a:lnTo>
                    <a:pt x="4001" y="10085"/>
                  </a:lnTo>
                  <a:cubicBezTo>
                    <a:pt x="4263" y="10085"/>
                    <a:pt x="4489" y="9895"/>
                    <a:pt x="4525" y="9633"/>
                  </a:cubicBezTo>
                  <a:cubicBezTo>
                    <a:pt x="4561" y="9335"/>
                    <a:pt x="4322" y="9073"/>
                    <a:pt x="4025" y="9073"/>
                  </a:cubicBezTo>
                  <a:lnTo>
                    <a:pt x="2965" y="9073"/>
                  </a:lnTo>
                  <a:cubicBezTo>
                    <a:pt x="3203" y="6549"/>
                    <a:pt x="5203" y="4549"/>
                    <a:pt x="7728" y="4299"/>
                  </a:cubicBezTo>
                  <a:lnTo>
                    <a:pt x="7728" y="5359"/>
                  </a:lnTo>
                  <a:cubicBezTo>
                    <a:pt x="7716" y="5609"/>
                    <a:pt x="7906" y="5835"/>
                    <a:pt x="8168" y="5871"/>
                  </a:cubicBezTo>
                  <a:cubicBezTo>
                    <a:pt x="8188" y="5873"/>
                    <a:pt x="8208" y="5874"/>
                    <a:pt x="8228" y="5874"/>
                  </a:cubicBezTo>
                  <a:cubicBezTo>
                    <a:pt x="8501" y="5874"/>
                    <a:pt x="8740" y="5648"/>
                    <a:pt x="8740" y="5370"/>
                  </a:cubicBezTo>
                  <a:lnTo>
                    <a:pt x="8740" y="4299"/>
                  </a:lnTo>
                  <a:close/>
                  <a:moveTo>
                    <a:pt x="6989" y="1"/>
                  </a:moveTo>
                  <a:cubicBezTo>
                    <a:pt x="6727" y="1"/>
                    <a:pt x="6501" y="191"/>
                    <a:pt x="6466" y="441"/>
                  </a:cubicBezTo>
                  <a:cubicBezTo>
                    <a:pt x="6430" y="751"/>
                    <a:pt x="6668" y="1013"/>
                    <a:pt x="6977" y="1013"/>
                  </a:cubicBezTo>
                  <a:lnTo>
                    <a:pt x="7716" y="1013"/>
                  </a:lnTo>
                  <a:lnTo>
                    <a:pt x="7716" y="1751"/>
                  </a:lnTo>
                  <a:cubicBezTo>
                    <a:pt x="6430" y="1822"/>
                    <a:pt x="5192" y="2227"/>
                    <a:pt x="4096" y="2918"/>
                  </a:cubicBezTo>
                  <a:lnTo>
                    <a:pt x="3632" y="2442"/>
                  </a:lnTo>
                  <a:cubicBezTo>
                    <a:pt x="3418" y="2227"/>
                    <a:pt x="3144" y="2096"/>
                    <a:pt x="2858" y="2072"/>
                  </a:cubicBezTo>
                  <a:cubicBezTo>
                    <a:pt x="2808" y="2066"/>
                    <a:pt x="2758" y="2063"/>
                    <a:pt x="2708" y="2063"/>
                  </a:cubicBezTo>
                  <a:cubicBezTo>
                    <a:pt x="2388" y="2063"/>
                    <a:pt x="2072" y="2193"/>
                    <a:pt x="1846" y="2430"/>
                  </a:cubicBezTo>
                  <a:lnTo>
                    <a:pt x="1108" y="3168"/>
                  </a:lnTo>
                  <a:cubicBezTo>
                    <a:pt x="620" y="3656"/>
                    <a:pt x="620" y="4442"/>
                    <a:pt x="1108" y="4930"/>
                  </a:cubicBezTo>
                  <a:lnTo>
                    <a:pt x="1596" y="5418"/>
                  </a:lnTo>
                  <a:cubicBezTo>
                    <a:pt x="0" y="7966"/>
                    <a:pt x="12" y="11193"/>
                    <a:pt x="1620" y="13729"/>
                  </a:cubicBezTo>
                  <a:cubicBezTo>
                    <a:pt x="3054" y="16008"/>
                    <a:pt x="5556" y="17364"/>
                    <a:pt x="8209" y="17364"/>
                  </a:cubicBezTo>
                  <a:cubicBezTo>
                    <a:pt x="8508" y="17364"/>
                    <a:pt x="8808" y="17347"/>
                    <a:pt x="9109" y="17312"/>
                  </a:cubicBezTo>
                  <a:cubicBezTo>
                    <a:pt x="12085" y="16979"/>
                    <a:pt x="14609" y="14955"/>
                    <a:pt x="15598" y="12133"/>
                  </a:cubicBezTo>
                  <a:cubicBezTo>
                    <a:pt x="16586" y="9300"/>
                    <a:pt x="15871" y="6144"/>
                    <a:pt x="13752" y="4025"/>
                  </a:cubicBezTo>
                  <a:cubicBezTo>
                    <a:pt x="12419" y="2680"/>
                    <a:pt x="10633" y="1870"/>
                    <a:pt x="8740" y="1751"/>
                  </a:cubicBezTo>
                  <a:lnTo>
                    <a:pt x="8740" y="1013"/>
                  </a:lnTo>
                  <a:lnTo>
                    <a:pt x="9478" y="1013"/>
                  </a:lnTo>
                  <a:cubicBezTo>
                    <a:pt x="9740" y="1013"/>
                    <a:pt x="9954" y="822"/>
                    <a:pt x="9990" y="572"/>
                  </a:cubicBezTo>
                  <a:cubicBezTo>
                    <a:pt x="10025" y="263"/>
                    <a:pt x="9787" y="1"/>
                    <a:pt x="9490" y="1"/>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0"/>
            <p:cNvSpPr/>
            <p:nvPr/>
          </p:nvSpPr>
          <p:spPr>
            <a:xfrm>
              <a:off x="7609125" y="3365875"/>
              <a:ext cx="56850" cy="89725"/>
            </a:xfrm>
            <a:custGeom>
              <a:rect b="b" l="l" r="r" t="t"/>
              <a:pathLst>
                <a:path extrusionOk="0" h="3589" w="2274">
                  <a:moveTo>
                    <a:pt x="510" y="0"/>
                  </a:moveTo>
                  <a:cubicBezTo>
                    <a:pt x="228" y="0"/>
                    <a:pt x="0" y="227"/>
                    <a:pt x="0" y="516"/>
                  </a:cubicBezTo>
                  <a:lnTo>
                    <a:pt x="0" y="3088"/>
                  </a:lnTo>
                  <a:cubicBezTo>
                    <a:pt x="0" y="3355"/>
                    <a:pt x="216" y="3588"/>
                    <a:pt x="492" y="3588"/>
                  </a:cubicBezTo>
                  <a:cubicBezTo>
                    <a:pt x="499" y="3588"/>
                    <a:pt x="505" y="3588"/>
                    <a:pt x="512" y="3588"/>
                  </a:cubicBezTo>
                  <a:lnTo>
                    <a:pt x="1739" y="3588"/>
                  </a:lnTo>
                  <a:cubicBezTo>
                    <a:pt x="1745" y="3588"/>
                    <a:pt x="1752" y="3588"/>
                    <a:pt x="1758" y="3588"/>
                  </a:cubicBezTo>
                  <a:cubicBezTo>
                    <a:pt x="2058" y="3588"/>
                    <a:pt x="2274" y="3320"/>
                    <a:pt x="2251" y="3028"/>
                  </a:cubicBezTo>
                  <a:cubicBezTo>
                    <a:pt x="2215" y="2766"/>
                    <a:pt x="1989" y="2564"/>
                    <a:pt x="1727" y="2564"/>
                  </a:cubicBezTo>
                  <a:lnTo>
                    <a:pt x="1012" y="2564"/>
                  </a:lnTo>
                  <a:lnTo>
                    <a:pt x="1012" y="528"/>
                  </a:lnTo>
                  <a:cubicBezTo>
                    <a:pt x="1024" y="266"/>
                    <a:pt x="822" y="40"/>
                    <a:pt x="572" y="4"/>
                  </a:cubicBezTo>
                  <a:cubicBezTo>
                    <a:pt x="551" y="2"/>
                    <a:pt x="531" y="0"/>
                    <a:pt x="510" y="0"/>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30"/>
          <p:cNvGrpSpPr/>
          <p:nvPr/>
        </p:nvGrpSpPr>
        <p:grpSpPr>
          <a:xfrm>
            <a:off x="3476694" y="1409574"/>
            <a:ext cx="1078004" cy="1047377"/>
            <a:chOff x="4279825" y="3875200"/>
            <a:chExt cx="437875" cy="390900"/>
          </a:xfrm>
        </p:grpSpPr>
        <p:sp>
          <p:nvSpPr>
            <p:cNvPr id="4073" name="Google Shape;4073;p30"/>
            <p:cNvSpPr/>
            <p:nvPr/>
          </p:nvSpPr>
          <p:spPr>
            <a:xfrm>
              <a:off x="4651000" y="3925550"/>
              <a:ext cx="66700" cy="134925"/>
            </a:xfrm>
            <a:custGeom>
              <a:rect b="b" l="l" r="r" t="t"/>
              <a:pathLst>
                <a:path extrusionOk="0" h="5397" w="2668">
                  <a:moveTo>
                    <a:pt x="1" y="1"/>
                  </a:moveTo>
                  <a:lnTo>
                    <a:pt x="1" y="5358"/>
                  </a:lnTo>
                  <a:cubicBezTo>
                    <a:pt x="60" y="5384"/>
                    <a:pt x="123" y="5396"/>
                    <a:pt x="186" y="5396"/>
                  </a:cubicBezTo>
                  <a:cubicBezTo>
                    <a:pt x="329" y="5396"/>
                    <a:pt x="474" y="5335"/>
                    <a:pt x="572" y="5228"/>
                  </a:cubicBezTo>
                  <a:lnTo>
                    <a:pt x="2489" y="3120"/>
                  </a:lnTo>
                  <a:cubicBezTo>
                    <a:pt x="2668" y="2918"/>
                    <a:pt x="2668" y="2608"/>
                    <a:pt x="2477" y="2418"/>
                  </a:cubicBezTo>
                  <a:lnTo>
                    <a:pt x="1" y="1"/>
                  </a:lnTo>
                  <a:close/>
                </a:path>
              </a:pathLst>
            </a:custGeom>
            <a:solidFill>
              <a:srgbClr val="4DAD23"/>
            </a:solidFill>
            <a:ln cap="flat" cmpd="sng" w="952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0"/>
            <p:cNvSpPr/>
            <p:nvPr/>
          </p:nvSpPr>
          <p:spPr>
            <a:xfrm>
              <a:off x="4468250" y="3951450"/>
              <a:ext cx="60150" cy="314350"/>
            </a:xfrm>
            <a:custGeom>
              <a:rect b="b" l="l" r="r" t="t"/>
              <a:pathLst>
                <a:path extrusionOk="0" h="12574" w="2406">
                  <a:moveTo>
                    <a:pt x="1" y="1"/>
                  </a:moveTo>
                  <a:lnTo>
                    <a:pt x="1" y="12573"/>
                  </a:lnTo>
                  <a:lnTo>
                    <a:pt x="2406" y="12573"/>
                  </a:lnTo>
                  <a:lnTo>
                    <a:pt x="2406" y="1"/>
                  </a:lnTo>
                  <a:cubicBezTo>
                    <a:pt x="2048" y="227"/>
                    <a:pt x="1632" y="358"/>
                    <a:pt x="1203" y="358"/>
                  </a:cubicBezTo>
                  <a:cubicBezTo>
                    <a:pt x="774" y="358"/>
                    <a:pt x="358" y="227"/>
                    <a:pt x="1" y="1"/>
                  </a:cubicBezTo>
                  <a:close/>
                </a:path>
              </a:pathLst>
            </a:custGeom>
            <a:solidFill>
              <a:srgbClr val="4DAD23"/>
            </a:solidFill>
            <a:ln cap="flat" cmpd="sng" w="952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0"/>
            <p:cNvSpPr/>
            <p:nvPr/>
          </p:nvSpPr>
          <p:spPr>
            <a:xfrm>
              <a:off x="4279825" y="3925550"/>
              <a:ext cx="67000" cy="135000"/>
            </a:xfrm>
            <a:custGeom>
              <a:rect b="b" l="l" r="r" t="t"/>
              <a:pathLst>
                <a:path extrusionOk="0" h="5400" w="2680">
                  <a:moveTo>
                    <a:pt x="2680" y="1"/>
                  </a:moveTo>
                  <a:lnTo>
                    <a:pt x="203" y="2418"/>
                  </a:lnTo>
                  <a:cubicBezTo>
                    <a:pt x="13" y="2608"/>
                    <a:pt x="1" y="2918"/>
                    <a:pt x="179" y="3132"/>
                  </a:cubicBezTo>
                  <a:lnTo>
                    <a:pt x="2108" y="5239"/>
                  </a:lnTo>
                  <a:cubicBezTo>
                    <a:pt x="2204" y="5343"/>
                    <a:pt x="2338" y="5399"/>
                    <a:pt x="2477" y="5399"/>
                  </a:cubicBezTo>
                  <a:cubicBezTo>
                    <a:pt x="2544" y="5399"/>
                    <a:pt x="2613" y="5386"/>
                    <a:pt x="2680" y="5358"/>
                  </a:cubicBezTo>
                  <a:lnTo>
                    <a:pt x="2680" y="1"/>
                  </a:lnTo>
                  <a:close/>
                </a:path>
              </a:pathLst>
            </a:custGeom>
            <a:solidFill>
              <a:srgbClr val="4DAD23"/>
            </a:solidFill>
            <a:ln cap="flat" cmpd="sng" w="952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0"/>
            <p:cNvSpPr/>
            <p:nvPr/>
          </p:nvSpPr>
          <p:spPr>
            <a:xfrm>
              <a:off x="4373000" y="3875200"/>
              <a:ext cx="252450" cy="390900"/>
            </a:xfrm>
            <a:custGeom>
              <a:rect b="b" l="l" r="r" t="t"/>
              <a:pathLst>
                <a:path extrusionOk="0" h="15636" w="10098">
                  <a:moveTo>
                    <a:pt x="3439" y="1"/>
                  </a:moveTo>
                  <a:cubicBezTo>
                    <a:pt x="3356" y="1"/>
                    <a:pt x="3271" y="21"/>
                    <a:pt x="3191" y="62"/>
                  </a:cubicBezTo>
                  <a:lnTo>
                    <a:pt x="2477" y="467"/>
                  </a:lnTo>
                  <a:cubicBezTo>
                    <a:pt x="2453" y="491"/>
                    <a:pt x="2429" y="514"/>
                    <a:pt x="2406" y="550"/>
                  </a:cubicBezTo>
                  <a:lnTo>
                    <a:pt x="1977" y="550"/>
                  </a:lnTo>
                  <a:cubicBezTo>
                    <a:pt x="1938" y="549"/>
                    <a:pt x="1899" y="548"/>
                    <a:pt x="1860" y="548"/>
                  </a:cubicBezTo>
                  <a:cubicBezTo>
                    <a:pt x="1198" y="548"/>
                    <a:pt x="551" y="739"/>
                    <a:pt x="1" y="1110"/>
                  </a:cubicBezTo>
                  <a:lnTo>
                    <a:pt x="1" y="6622"/>
                  </a:lnTo>
                  <a:lnTo>
                    <a:pt x="274" y="6396"/>
                  </a:lnTo>
                  <a:lnTo>
                    <a:pt x="274" y="15123"/>
                  </a:lnTo>
                  <a:cubicBezTo>
                    <a:pt x="393" y="15397"/>
                    <a:pt x="905" y="15635"/>
                    <a:pt x="905" y="15635"/>
                  </a:cubicBezTo>
                  <a:lnTo>
                    <a:pt x="2787" y="15635"/>
                  </a:lnTo>
                  <a:lnTo>
                    <a:pt x="2787" y="1419"/>
                  </a:lnTo>
                  <a:cubicBezTo>
                    <a:pt x="2846" y="1419"/>
                    <a:pt x="2906" y="1396"/>
                    <a:pt x="2965" y="1360"/>
                  </a:cubicBezTo>
                  <a:lnTo>
                    <a:pt x="3680" y="955"/>
                  </a:lnTo>
                  <a:cubicBezTo>
                    <a:pt x="3691" y="943"/>
                    <a:pt x="3715" y="931"/>
                    <a:pt x="3739" y="919"/>
                  </a:cubicBezTo>
                  <a:cubicBezTo>
                    <a:pt x="3787" y="1003"/>
                    <a:pt x="3822" y="1098"/>
                    <a:pt x="3822" y="1205"/>
                  </a:cubicBezTo>
                  <a:cubicBezTo>
                    <a:pt x="3822" y="1860"/>
                    <a:pt x="4358" y="2396"/>
                    <a:pt x="5013" y="2396"/>
                  </a:cubicBezTo>
                  <a:cubicBezTo>
                    <a:pt x="5680" y="2396"/>
                    <a:pt x="6216" y="1860"/>
                    <a:pt x="6216" y="1205"/>
                  </a:cubicBezTo>
                  <a:cubicBezTo>
                    <a:pt x="6204" y="1098"/>
                    <a:pt x="6239" y="1003"/>
                    <a:pt x="6299" y="919"/>
                  </a:cubicBezTo>
                  <a:cubicBezTo>
                    <a:pt x="6311" y="931"/>
                    <a:pt x="6335" y="943"/>
                    <a:pt x="6358" y="955"/>
                  </a:cubicBezTo>
                  <a:lnTo>
                    <a:pt x="7073" y="1360"/>
                  </a:lnTo>
                  <a:cubicBezTo>
                    <a:pt x="7120" y="1396"/>
                    <a:pt x="7180" y="1407"/>
                    <a:pt x="7240" y="1419"/>
                  </a:cubicBezTo>
                  <a:lnTo>
                    <a:pt x="7240" y="15623"/>
                  </a:lnTo>
                  <a:lnTo>
                    <a:pt x="9145" y="15623"/>
                  </a:lnTo>
                  <a:cubicBezTo>
                    <a:pt x="9418" y="15623"/>
                    <a:pt x="9645" y="15397"/>
                    <a:pt x="9645" y="15123"/>
                  </a:cubicBezTo>
                  <a:lnTo>
                    <a:pt x="9645" y="6384"/>
                  </a:lnTo>
                  <a:lnTo>
                    <a:pt x="10097" y="6610"/>
                  </a:lnTo>
                  <a:lnTo>
                    <a:pt x="10097" y="1122"/>
                  </a:lnTo>
                  <a:lnTo>
                    <a:pt x="10085" y="1122"/>
                  </a:lnTo>
                  <a:cubicBezTo>
                    <a:pt x="9490" y="729"/>
                    <a:pt x="8085" y="550"/>
                    <a:pt x="8085" y="550"/>
                  </a:cubicBezTo>
                  <a:lnTo>
                    <a:pt x="7644" y="550"/>
                  </a:lnTo>
                  <a:cubicBezTo>
                    <a:pt x="7621" y="514"/>
                    <a:pt x="7597" y="491"/>
                    <a:pt x="7573" y="467"/>
                  </a:cubicBezTo>
                  <a:lnTo>
                    <a:pt x="6870" y="62"/>
                  </a:lnTo>
                  <a:cubicBezTo>
                    <a:pt x="6791" y="21"/>
                    <a:pt x="6706" y="1"/>
                    <a:pt x="6622" y="1"/>
                  </a:cubicBezTo>
                  <a:cubicBezTo>
                    <a:pt x="6441" y="1"/>
                    <a:pt x="6266" y="94"/>
                    <a:pt x="6168" y="264"/>
                  </a:cubicBezTo>
                  <a:cubicBezTo>
                    <a:pt x="6120" y="348"/>
                    <a:pt x="6097" y="443"/>
                    <a:pt x="6108" y="538"/>
                  </a:cubicBezTo>
                  <a:lnTo>
                    <a:pt x="3953" y="538"/>
                  </a:lnTo>
                  <a:cubicBezTo>
                    <a:pt x="3953" y="443"/>
                    <a:pt x="3930" y="348"/>
                    <a:pt x="3882" y="264"/>
                  </a:cubicBezTo>
                  <a:cubicBezTo>
                    <a:pt x="3792" y="94"/>
                    <a:pt x="3620" y="1"/>
                    <a:pt x="3439" y="1"/>
                  </a:cubicBezTo>
                  <a:close/>
                </a:path>
              </a:pathLst>
            </a:custGeom>
            <a:solidFill>
              <a:srgbClr val="4DAD23"/>
            </a:solidFill>
            <a:ln cap="flat" cmpd="sng" w="952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30"/>
          <p:cNvGrpSpPr/>
          <p:nvPr/>
        </p:nvGrpSpPr>
        <p:grpSpPr>
          <a:xfrm>
            <a:off x="3364374" y="3058158"/>
            <a:ext cx="1302656" cy="1047382"/>
            <a:chOff x="7406725" y="1823500"/>
            <a:chExt cx="434900" cy="393250"/>
          </a:xfrm>
        </p:grpSpPr>
        <p:sp>
          <p:nvSpPr>
            <p:cNvPr id="4078" name="Google Shape;4078;p30"/>
            <p:cNvSpPr/>
            <p:nvPr/>
          </p:nvSpPr>
          <p:spPr>
            <a:xfrm>
              <a:off x="7490050" y="1977325"/>
              <a:ext cx="64625" cy="145050"/>
            </a:xfrm>
            <a:custGeom>
              <a:rect b="b" l="l" r="r" t="t"/>
              <a:pathLst>
                <a:path extrusionOk="0" h="5802" w="2585">
                  <a:moveTo>
                    <a:pt x="1618" y="2384"/>
                  </a:moveTo>
                  <a:cubicBezTo>
                    <a:pt x="1871" y="2384"/>
                    <a:pt x="2085" y="2582"/>
                    <a:pt x="2120" y="2825"/>
                  </a:cubicBezTo>
                  <a:cubicBezTo>
                    <a:pt x="2156" y="3135"/>
                    <a:pt x="1918" y="3397"/>
                    <a:pt x="1608" y="3397"/>
                  </a:cubicBezTo>
                  <a:lnTo>
                    <a:pt x="977" y="3397"/>
                  </a:lnTo>
                  <a:cubicBezTo>
                    <a:pt x="715" y="3397"/>
                    <a:pt x="489" y="3206"/>
                    <a:pt x="453" y="2944"/>
                  </a:cubicBezTo>
                  <a:cubicBezTo>
                    <a:pt x="418" y="2647"/>
                    <a:pt x="656" y="2385"/>
                    <a:pt x="965" y="2385"/>
                  </a:cubicBezTo>
                  <a:lnTo>
                    <a:pt x="1596" y="2385"/>
                  </a:lnTo>
                  <a:cubicBezTo>
                    <a:pt x="1604" y="2384"/>
                    <a:pt x="1611" y="2384"/>
                    <a:pt x="1618" y="2384"/>
                  </a:cubicBezTo>
                  <a:close/>
                  <a:moveTo>
                    <a:pt x="25" y="0"/>
                  </a:moveTo>
                  <a:cubicBezTo>
                    <a:pt x="9" y="0"/>
                    <a:pt x="1" y="20"/>
                    <a:pt x="1" y="39"/>
                  </a:cubicBezTo>
                  <a:lnTo>
                    <a:pt x="1" y="2147"/>
                  </a:lnTo>
                  <a:lnTo>
                    <a:pt x="263" y="2670"/>
                  </a:lnTo>
                  <a:cubicBezTo>
                    <a:pt x="334" y="2813"/>
                    <a:pt x="334" y="2992"/>
                    <a:pt x="263" y="3135"/>
                  </a:cubicBezTo>
                  <a:lnTo>
                    <a:pt x="1" y="3659"/>
                  </a:lnTo>
                  <a:lnTo>
                    <a:pt x="1" y="5766"/>
                  </a:lnTo>
                  <a:cubicBezTo>
                    <a:pt x="1" y="5790"/>
                    <a:pt x="13" y="5802"/>
                    <a:pt x="37" y="5802"/>
                  </a:cubicBezTo>
                  <a:lnTo>
                    <a:pt x="2549" y="5802"/>
                  </a:lnTo>
                  <a:cubicBezTo>
                    <a:pt x="2561" y="5802"/>
                    <a:pt x="2584" y="5790"/>
                    <a:pt x="2584" y="5766"/>
                  </a:cubicBezTo>
                  <a:lnTo>
                    <a:pt x="2584" y="3659"/>
                  </a:lnTo>
                  <a:lnTo>
                    <a:pt x="2323" y="3135"/>
                  </a:lnTo>
                  <a:cubicBezTo>
                    <a:pt x="2239" y="2992"/>
                    <a:pt x="2239" y="2813"/>
                    <a:pt x="2323" y="2670"/>
                  </a:cubicBezTo>
                  <a:lnTo>
                    <a:pt x="2584" y="2147"/>
                  </a:lnTo>
                  <a:lnTo>
                    <a:pt x="2584" y="39"/>
                  </a:lnTo>
                  <a:cubicBezTo>
                    <a:pt x="2584" y="15"/>
                    <a:pt x="2561" y="3"/>
                    <a:pt x="2549" y="3"/>
                  </a:cubicBezTo>
                  <a:lnTo>
                    <a:pt x="37" y="3"/>
                  </a:lnTo>
                  <a:cubicBezTo>
                    <a:pt x="32" y="1"/>
                    <a:pt x="28" y="0"/>
                    <a:pt x="25" y="0"/>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0"/>
            <p:cNvSpPr/>
            <p:nvPr/>
          </p:nvSpPr>
          <p:spPr>
            <a:xfrm>
              <a:off x="7693950" y="1977400"/>
              <a:ext cx="64325" cy="144975"/>
            </a:xfrm>
            <a:custGeom>
              <a:rect b="b" l="l" r="r" t="t"/>
              <a:pathLst>
                <a:path extrusionOk="0" h="5799" w="2573">
                  <a:moveTo>
                    <a:pt x="1629" y="2381"/>
                  </a:moveTo>
                  <a:cubicBezTo>
                    <a:pt x="1871" y="2381"/>
                    <a:pt x="2085" y="2579"/>
                    <a:pt x="2120" y="2822"/>
                  </a:cubicBezTo>
                  <a:cubicBezTo>
                    <a:pt x="2156" y="3132"/>
                    <a:pt x="1917" y="3394"/>
                    <a:pt x="1620" y="3394"/>
                  </a:cubicBezTo>
                  <a:lnTo>
                    <a:pt x="977" y="3394"/>
                  </a:lnTo>
                  <a:cubicBezTo>
                    <a:pt x="715" y="3394"/>
                    <a:pt x="501" y="3203"/>
                    <a:pt x="465" y="2941"/>
                  </a:cubicBezTo>
                  <a:cubicBezTo>
                    <a:pt x="429" y="2644"/>
                    <a:pt x="667" y="2382"/>
                    <a:pt x="965" y="2382"/>
                  </a:cubicBezTo>
                  <a:lnTo>
                    <a:pt x="1608" y="2382"/>
                  </a:lnTo>
                  <a:cubicBezTo>
                    <a:pt x="1615" y="2381"/>
                    <a:pt x="1622" y="2381"/>
                    <a:pt x="1629" y="2381"/>
                  </a:cubicBezTo>
                  <a:close/>
                  <a:moveTo>
                    <a:pt x="36" y="0"/>
                  </a:moveTo>
                  <a:cubicBezTo>
                    <a:pt x="12" y="0"/>
                    <a:pt x="1" y="12"/>
                    <a:pt x="1" y="36"/>
                  </a:cubicBezTo>
                  <a:lnTo>
                    <a:pt x="1" y="2144"/>
                  </a:lnTo>
                  <a:lnTo>
                    <a:pt x="263" y="2667"/>
                  </a:lnTo>
                  <a:cubicBezTo>
                    <a:pt x="334" y="2810"/>
                    <a:pt x="334" y="2989"/>
                    <a:pt x="263" y="3132"/>
                  </a:cubicBezTo>
                  <a:lnTo>
                    <a:pt x="1" y="3656"/>
                  </a:lnTo>
                  <a:lnTo>
                    <a:pt x="1" y="5763"/>
                  </a:lnTo>
                  <a:cubicBezTo>
                    <a:pt x="1" y="5787"/>
                    <a:pt x="12" y="5799"/>
                    <a:pt x="36" y="5799"/>
                  </a:cubicBezTo>
                  <a:lnTo>
                    <a:pt x="2537" y="5799"/>
                  </a:lnTo>
                  <a:cubicBezTo>
                    <a:pt x="2560" y="5799"/>
                    <a:pt x="2572" y="5787"/>
                    <a:pt x="2572" y="5763"/>
                  </a:cubicBezTo>
                  <a:lnTo>
                    <a:pt x="2572" y="3656"/>
                  </a:lnTo>
                  <a:lnTo>
                    <a:pt x="2310" y="3120"/>
                  </a:lnTo>
                  <a:cubicBezTo>
                    <a:pt x="2239" y="2977"/>
                    <a:pt x="2239" y="2810"/>
                    <a:pt x="2310" y="2667"/>
                  </a:cubicBezTo>
                  <a:lnTo>
                    <a:pt x="2572" y="2144"/>
                  </a:lnTo>
                  <a:lnTo>
                    <a:pt x="2572" y="36"/>
                  </a:lnTo>
                  <a:cubicBezTo>
                    <a:pt x="2572" y="12"/>
                    <a:pt x="2560" y="0"/>
                    <a:pt x="2537" y="0"/>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0"/>
            <p:cNvSpPr/>
            <p:nvPr/>
          </p:nvSpPr>
          <p:spPr>
            <a:xfrm>
              <a:off x="7406725" y="1914600"/>
              <a:ext cx="434900" cy="302150"/>
            </a:xfrm>
            <a:custGeom>
              <a:rect b="b" l="l" r="r" t="t"/>
              <a:pathLst>
                <a:path extrusionOk="0" h="12086" w="17396">
                  <a:moveTo>
                    <a:pt x="5882" y="1488"/>
                  </a:moveTo>
                  <a:cubicBezTo>
                    <a:pt x="6465" y="1488"/>
                    <a:pt x="6941" y="1953"/>
                    <a:pt x="6941" y="2536"/>
                  </a:cubicBezTo>
                  <a:lnTo>
                    <a:pt x="6941" y="4775"/>
                  </a:lnTo>
                  <a:cubicBezTo>
                    <a:pt x="6941" y="4846"/>
                    <a:pt x="6918" y="4929"/>
                    <a:pt x="6882" y="5001"/>
                  </a:cubicBezTo>
                  <a:lnTo>
                    <a:pt x="6679" y="5406"/>
                  </a:lnTo>
                  <a:lnTo>
                    <a:pt x="6882" y="5822"/>
                  </a:lnTo>
                  <a:cubicBezTo>
                    <a:pt x="6918" y="5882"/>
                    <a:pt x="6929" y="5965"/>
                    <a:pt x="6929" y="6049"/>
                  </a:cubicBezTo>
                  <a:lnTo>
                    <a:pt x="6929" y="8275"/>
                  </a:lnTo>
                  <a:cubicBezTo>
                    <a:pt x="6929" y="8858"/>
                    <a:pt x="6465" y="9335"/>
                    <a:pt x="5882" y="9335"/>
                  </a:cubicBezTo>
                  <a:lnTo>
                    <a:pt x="3370" y="9335"/>
                  </a:lnTo>
                  <a:cubicBezTo>
                    <a:pt x="2786" y="9335"/>
                    <a:pt x="2310" y="8858"/>
                    <a:pt x="2310" y="8275"/>
                  </a:cubicBezTo>
                  <a:lnTo>
                    <a:pt x="2310" y="6049"/>
                  </a:lnTo>
                  <a:cubicBezTo>
                    <a:pt x="2310" y="5965"/>
                    <a:pt x="2334" y="5882"/>
                    <a:pt x="2369" y="5810"/>
                  </a:cubicBezTo>
                  <a:lnTo>
                    <a:pt x="2572" y="5406"/>
                  </a:lnTo>
                  <a:lnTo>
                    <a:pt x="2381" y="5001"/>
                  </a:lnTo>
                  <a:cubicBezTo>
                    <a:pt x="2346" y="4929"/>
                    <a:pt x="2322" y="4846"/>
                    <a:pt x="2322" y="4775"/>
                  </a:cubicBezTo>
                  <a:lnTo>
                    <a:pt x="2322" y="2536"/>
                  </a:lnTo>
                  <a:cubicBezTo>
                    <a:pt x="2322" y="1953"/>
                    <a:pt x="2798" y="1488"/>
                    <a:pt x="3381" y="1488"/>
                  </a:cubicBezTo>
                  <a:close/>
                  <a:moveTo>
                    <a:pt x="14047" y="1488"/>
                  </a:moveTo>
                  <a:cubicBezTo>
                    <a:pt x="14621" y="1488"/>
                    <a:pt x="15085" y="1960"/>
                    <a:pt x="15085" y="2536"/>
                  </a:cubicBezTo>
                  <a:lnTo>
                    <a:pt x="15085" y="4775"/>
                  </a:lnTo>
                  <a:cubicBezTo>
                    <a:pt x="15085" y="4846"/>
                    <a:pt x="15061" y="4929"/>
                    <a:pt x="15026" y="5001"/>
                  </a:cubicBezTo>
                  <a:lnTo>
                    <a:pt x="14823" y="5406"/>
                  </a:lnTo>
                  <a:lnTo>
                    <a:pt x="15026" y="5822"/>
                  </a:lnTo>
                  <a:cubicBezTo>
                    <a:pt x="15061" y="5882"/>
                    <a:pt x="15085" y="5965"/>
                    <a:pt x="15085" y="6049"/>
                  </a:cubicBezTo>
                  <a:lnTo>
                    <a:pt x="15085" y="8275"/>
                  </a:lnTo>
                  <a:cubicBezTo>
                    <a:pt x="15085" y="8858"/>
                    <a:pt x="14609" y="9335"/>
                    <a:pt x="14026" y="9335"/>
                  </a:cubicBezTo>
                  <a:lnTo>
                    <a:pt x="11513" y="9335"/>
                  </a:lnTo>
                  <a:cubicBezTo>
                    <a:pt x="10930" y="9335"/>
                    <a:pt x="10466" y="8858"/>
                    <a:pt x="10466" y="8275"/>
                  </a:cubicBezTo>
                  <a:lnTo>
                    <a:pt x="10466" y="6049"/>
                  </a:lnTo>
                  <a:cubicBezTo>
                    <a:pt x="10466" y="5965"/>
                    <a:pt x="10478" y="5882"/>
                    <a:pt x="10513" y="5810"/>
                  </a:cubicBezTo>
                  <a:lnTo>
                    <a:pt x="10716" y="5406"/>
                  </a:lnTo>
                  <a:lnTo>
                    <a:pt x="10513" y="5001"/>
                  </a:lnTo>
                  <a:cubicBezTo>
                    <a:pt x="10478" y="4929"/>
                    <a:pt x="10466" y="4846"/>
                    <a:pt x="10466" y="4775"/>
                  </a:cubicBezTo>
                  <a:lnTo>
                    <a:pt x="10466" y="2536"/>
                  </a:lnTo>
                  <a:cubicBezTo>
                    <a:pt x="10466" y="1960"/>
                    <a:pt x="10919" y="1488"/>
                    <a:pt x="11492" y="1488"/>
                  </a:cubicBezTo>
                  <a:cubicBezTo>
                    <a:pt x="11499" y="1488"/>
                    <a:pt x="11506" y="1488"/>
                    <a:pt x="11513" y="1488"/>
                  </a:cubicBezTo>
                  <a:lnTo>
                    <a:pt x="14026" y="1488"/>
                  </a:lnTo>
                  <a:cubicBezTo>
                    <a:pt x="14033" y="1488"/>
                    <a:pt x="14040" y="1488"/>
                    <a:pt x="14047" y="1488"/>
                  </a:cubicBezTo>
                  <a:close/>
                  <a:moveTo>
                    <a:pt x="8608" y="902"/>
                  </a:moveTo>
                  <a:cubicBezTo>
                    <a:pt x="8880" y="902"/>
                    <a:pt x="9108" y="1128"/>
                    <a:pt x="9108" y="1417"/>
                  </a:cubicBezTo>
                  <a:lnTo>
                    <a:pt x="9108" y="9394"/>
                  </a:lnTo>
                  <a:cubicBezTo>
                    <a:pt x="9108" y="9672"/>
                    <a:pt x="8880" y="9898"/>
                    <a:pt x="8608" y="9898"/>
                  </a:cubicBezTo>
                  <a:cubicBezTo>
                    <a:pt x="8588" y="9898"/>
                    <a:pt x="8569" y="9897"/>
                    <a:pt x="8549" y="9894"/>
                  </a:cubicBezTo>
                  <a:cubicBezTo>
                    <a:pt x="8287" y="9859"/>
                    <a:pt x="8096" y="9644"/>
                    <a:pt x="8096" y="9382"/>
                  </a:cubicBezTo>
                  <a:lnTo>
                    <a:pt x="8096" y="1429"/>
                  </a:lnTo>
                  <a:cubicBezTo>
                    <a:pt x="8096" y="1167"/>
                    <a:pt x="8287" y="941"/>
                    <a:pt x="8549" y="905"/>
                  </a:cubicBezTo>
                  <a:cubicBezTo>
                    <a:pt x="8569" y="903"/>
                    <a:pt x="8588" y="902"/>
                    <a:pt x="8608" y="902"/>
                  </a:cubicBezTo>
                  <a:close/>
                  <a:moveTo>
                    <a:pt x="0" y="0"/>
                  </a:moveTo>
                  <a:lnTo>
                    <a:pt x="0" y="10561"/>
                  </a:lnTo>
                  <a:cubicBezTo>
                    <a:pt x="0" y="11406"/>
                    <a:pt x="691" y="12085"/>
                    <a:pt x="1536" y="12085"/>
                  </a:cubicBezTo>
                  <a:lnTo>
                    <a:pt x="15871" y="12085"/>
                  </a:lnTo>
                  <a:cubicBezTo>
                    <a:pt x="16716" y="12085"/>
                    <a:pt x="17395" y="11406"/>
                    <a:pt x="17395" y="10561"/>
                  </a:cubicBezTo>
                  <a:lnTo>
                    <a:pt x="17395" y="0"/>
                  </a:ln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0"/>
            <p:cNvSpPr/>
            <p:nvPr/>
          </p:nvSpPr>
          <p:spPr>
            <a:xfrm>
              <a:off x="7406725" y="1823500"/>
              <a:ext cx="434900" cy="65525"/>
            </a:xfrm>
            <a:custGeom>
              <a:rect b="b" l="l" r="r" t="t"/>
              <a:pathLst>
                <a:path extrusionOk="0" h="2621" w="17396">
                  <a:moveTo>
                    <a:pt x="1536" y="1"/>
                  </a:moveTo>
                  <a:cubicBezTo>
                    <a:pt x="691" y="1"/>
                    <a:pt x="0" y="691"/>
                    <a:pt x="0" y="1537"/>
                  </a:cubicBezTo>
                  <a:lnTo>
                    <a:pt x="0" y="2620"/>
                  </a:lnTo>
                  <a:lnTo>
                    <a:pt x="17395" y="2620"/>
                  </a:lnTo>
                  <a:lnTo>
                    <a:pt x="17395" y="1537"/>
                  </a:lnTo>
                  <a:cubicBezTo>
                    <a:pt x="17395" y="691"/>
                    <a:pt x="16716" y="1"/>
                    <a:pt x="15871" y="1"/>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30"/>
          <p:cNvGrpSpPr/>
          <p:nvPr/>
        </p:nvGrpSpPr>
        <p:grpSpPr>
          <a:xfrm>
            <a:off x="1373619" y="2972081"/>
            <a:ext cx="1129248" cy="1047370"/>
            <a:chOff x="6009525" y="2577775"/>
            <a:chExt cx="413750" cy="434900"/>
          </a:xfrm>
        </p:grpSpPr>
        <p:sp>
          <p:nvSpPr>
            <p:cNvPr id="4083" name="Google Shape;4083;p30"/>
            <p:cNvSpPr/>
            <p:nvPr/>
          </p:nvSpPr>
          <p:spPr>
            <a:xfrm>
              <a:off x="6014875" y="2577775"/>
              <a:ext cx="116100" cy="356025"/>
            </a:xfrm>
            <a:custGeom>
              <a:rect b="b" l="l" r="r" t="t"/>
              <a:pathLst>
                <a:path extrusionOk="0" h="14241" w="4644">
                  <a:moveTo>
                    <a:pt x="2286" y="0"/>
                  </a:moveTo>
                  <a:cubicBezTo>
                    <a:pt x="1322" y="0"/>
                    <a:pt x="560" y="822"/>
                    <a:pt x="631" y="1774"/>
                  </a:cubicBezTo>
                  <a:lnTo>
                    <a:pt x="655" y="2274"/>
                  </a:lnTo>
                  <a:cubicBezTo>
                    <a:pt x="691" y="2810"/>
                    <a:pt x="977" y="3286"/>
                    <a:pt x="1417" y="3572"/>
                  </a:cubicBezTo>
                  <a:cubicBezTo>
                    <a:pt x="560" y="3941"/>
                    <a:pt x="0" y="4787"/>
                    <a:pt x="0" y="5715"/>
                  </a:cubicBezTo>
                  <a:lnTo>
                    <a:pt x="0" y="7215"/>
                  </a:lnTo>
                  <a:cubicBezTo>
                    <a:pt x="0" y="7716"/>
                    <a:pt x="167" y="8204"/>
                    <a:pt x="477" y="8585"/>
                  </a:cubicBezTo>
                  <a:lnTo>
                    <a:pt x="1060" y="14240"/>
                  </a:lnTo>
                  <a:lnTo>
                    <a:pt x="3596" y="14240"/>
                  </a:lnTo>
                  <a:lnTo>
                    <a:pt x="4168" y="8585"/>
                  </a:lnTo>
                  <a:cubicBezTo>
                    <a:pt x="4477" y="8204"/>
                    <a:pt x="4644" y="7716"/>
                    <a:pt x="4644" y="7215"/>
                  </a:cubicBezTo>
                  <a:lnTo>
                    <a:pt x="4644" y="5715"/>
                  </a:lnTo>
                  <a:cubicBezTo>
                    <a:pt x="4644" y="4787"/>
                    <a:pt x="4096" y="3941"/>
                    <a:pt x="3239" y="3572"/>
                  </a:cubicBezTo>
                  <a:cubicBezTo>
                    <a:pt x="3679" y="3286"/>
                    <a:pt x="3965" y="2798"/>
                    <a:pt x="3989" y="2274"/>
                  </a:cubicBezTo>
                  <a:lnTo>
                    <a:pt x="4025" y="1786"/>
                  </a:lnTo>
                  <a:cubicBezTo>
                    <a:pt x="4049" y="1393"/>
                    <a:pt x="3941" y="989"/>
                    <a:pt x="3703" y="667"/>
                  </a:cubicBezTo>
                  <a:cubicBezTo>
                    <a:pt x="3394" y="250"/>
                    <a:pt x="2906" y="0"/>
                    <a:pt x="2382"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0"/>
            <p:cNvSpPr/>
            <p:nvPr/>
          </p:nvSpPr>
          <p:spPr>
            <a:xfrm>
              <a:off x="6158350" y="2577775"/>
              <a:ext cx="116400" cy="356025"/>
            </a:xfrm>
            <a:custGeom>
              <a:rect b="b" l="l" r="r" t="t"/>
              <a:pathLst>
                <a:path extrusionOk="0" h="14241" w="4656">
                  <a:moveTo>
                    <a:pt x="2310" y="0"/>
                  </a:moveTo>
                  <a:cubicBezTo>
                    <a:pt x="1870" y="0"/>
                    <a:pt x="1429" y="179"/>
                    <a:pt x="1119" y="500"/>
                  </a:cubicBezTo>
                  <a:cubicBezTo>
                    <a:pt x="774" y="834"/>
                    <a:pt x="607" y="1298"/>
                    <a:pt x="631" y="1774"/>
                  </a:cubicBezTo>
                  <a:lnTo>
                    <a:pt x="667" y="2274"/>
                  </a:lnTo>
                  <a:cubicBezTo>
                    <a:pt x="703" y="2810"/>
                    <a:pt x="988" y="3286"/>
                    <a:pt x="1429" y="3572"/>
                  </a:cubicBezTo>
                  <a:cubicBezTo>
                    <a:pt x="572" y="3941"/>
                    <a:pt x="0" y="4787"/>
                    <a:pt x="0" y="5715"/>
                  </a:cubicBezTo>
                  <a:lnTo>
                    <a:pt x="0" y="7227"/>
                  </a:lnTo>
                  <a:cubicBezTo>
                    <a:pt x="0" y="7716"/>
                    <a:pt x="179" y="8204"/>
                    <a:pt x="488" y="8585"/>
                  </a:cubicBezTo>
                  <a:lnTo>
                    <a:pt x="1072" y="14240"/>
                  </a:lnTo>
                  <a:lnTo>
                    <a:pt x="3596" y="14240"/>
                  </a:lnTo>
                  <a:lnTo>
                    <a:pt x="4179" y="8585"/>
                  </a:lnTo>
                  <a:cubicBezTo>
                    <a:pt x="4489" y="8204"/>
                    <a:pt x="4656" y="7716"/>
                    <a:pt x="4656" y="7227"/>
                  </a:cubicBezTo>
                  <a:lnTo>
                    <a:pt x="4656" y="5715"/>
                  </a:lnTo>
                  <a:cubicBezTo>
                    <a:pt x="4656" y="4787"/>
                    <a:pt x="4096" y="3941"/>
                    <a:pt x="3239" y="3572"/>
                  </a:cubicBezTo>
                  <a:cubicBezTo>
                    <a:pt x="3679" y="3286"/>
                    <a:pt x="3965" y="2798"/>
                    <a:pt x="4001" y="2274"/>
                  </a:cubicBezTo>
                  <a:lnTo>
                    <a:pt x="4025" y="1774"/>
                  </a:lnTo>
                  <a:cubicBezTo>
                    <a:pt x="4060" y="1322"/>
                    <a:pt x="3894" y="869"/>
                    <a:pt x="3584" y="524"/>
                  </a:cubicBezTo>
                  <a:cubicBezTo>
                    <a:pt x="3274" y="191"/>
                    <a:pt x="2834" y="0"/>
                    <a:pt x="2381"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0"/>
            <p:cNvSpPr/>
            <p:nvPr/>
          </p:nvSpPr>
          <p:spPr>
            <a:xfrm>
              <a:off x="6302100" y="2577775"/>
              <a:ext cx="116425" cy="356025"/>
            </a:xfrm>
            <a:custGeom>
              <a:rect b="b" l="l" r="r" t="t"/>
              <a:pathLst>
                <a:path extrusionOk="0" h="14241" w="4657">
                  <a:moveTo>
                    <a:pt x="2323" y="0"/>
                  </a:moveTo>
                  <a:cubicBezTo>
                    <a:pt x="1870" y="0"/>
                    <a:pt x="1430" y="179"/>
                    <a:pt x="1108" y="500"/>
                  </a:cubicBezTo>
                  <a:cubicBezTo>
                    <a:pt x="775" y="834"/>
                    <a:pt x="596" y="1298"/>
                    <a:pt x="632" y="1774"/>
                  </a:cubicBezTo>
                  <a:lnTo>
                    <a:pt x="668" y="2274"/>
                  </a:lnTo>
                  <a:cubicBezTo>
                    <a:pt x="692" y="2810"/>
                    <a:pt x="977" y="3286"/>
                    <a:pt x="1430" y="3572"/>
                  </a:cubicBezTo>
                  <a:cubicBezTo>
                    <a:pt x="561" y="3941"/>
                    <a:pt x="1" y="4787"/>
                    <a:pt x="1" y="5715"/>
                  </a:cubicBezTo>
                  <a:lnTo>
                    <a:pt x="1" y="7215"/>
                  </a:lnTo>
                  <a:cubicBezTo>
                    <a:pt x="1" y="7716"/>
                    <a:pt x="168" y="8204"/>
                    <a:pt x="489" y="8585"/>
                  </a:cubicBezTo>
                  <a:lnTo>
                    <a:pt x="1073" y="14240"/>
                  </a:lnTo>
                  <a:lnTo>
                    <a:pt x="3573" y="14240"/>
                  </a:lnTo>
                  <a:lnTo>
                    <a:pt x="4156" y="8585"/>
                  </a:lnTo>
                  <a:cubicBezTo>
                    <a:pt x="4478" y="8204"/>
                    <a:pt x="4656" y="7716"/>
                    <a:pt x="4656" y="7215"/>
                  </a:cubicBezTo>
                  <a:lnTo>
                    <a:pt x="4656" y="5715"/>
                  </a:lnTo>
                  <a:cubicBezTo>
                    <a:pt x="4644" y="4775"/>
                    <a:pt x="4073" y="3929"/>
                    <a:pt x="3192" y="3572"/>
                  </a:cubicBezTo>
                  <a:cubicBezTo>
                    <a:pt x="3644" y="3286"/>
                    <a:pt x="3930" y="2810"/>
                    <a:pt x="3966" y="2274"/>
                  </a:cubicBezTo>
                  <a:lnTo>
                    <a:pt x="4001" y="1774"/>
                  </a:lnTo>
                  <a:cubicBezTo>
                    <a:pt x="4037" y="1322"/>
                    <a:pt x="3870" y="869"/>
                    <a:pt x="3561" y="524"/>
                  </a:cubicBezTo>
                  <a:cubicBezTo>
                    <a:pt x="3239" y="191"/>
                    <a:pt x="2787" y="0"/>
                    <a:pt x="2323"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0"/>
            <p:cNvSpPr/>
            <p:nvPr/>
          </p:nvSpPr>
          <p:spPr>
            <a:xfrm>
              <a:off x="6009525" y="2959075"/>
              <a:ext cx="413750" cy="53600"/>
            </a:xfrm>
            <a:custGeom>
              <a:rect b="b" l="l" r="r" t="t"/>
              <a:pathLst>
                <a:path extrusionOk="0" h="2144" w="16550">
                  <a:moveTo>
                    <a:pt x="1286" y="0"/>
                  </a:moveTo>
                  <a:cubicBezTo>
                    <a:pt x="584" y="0"/>
                    <a:pt x="0" y="572"/>
                    <a:pt x="0" y="1286"/>
                  </a:cubicBezTo>
                  <a:lnTo>
                    <a:pt x="0" y="2143"/>
                  </a:lnTo>
                  <a:lnTo>
                    <a:pt x="16550" y="2143"/>
                  </a:lnTo>
                  <a:lnTo>
                    <a:pt x="16550" y="1286"/>
                  </a:lnTo>
                  <a:cubicBezTo>
                    <a:pt x="16550" y="572"/>
                    <a:pt x="15978" y="0"/>
                    <a:pt x="15264"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30"/>
          <p:cNvSpPr txBox="1"/>
          <p:nvPr/>
        </p:nvSpPr>
        <p:spPr>
          <a:xfrm>
            <a:off x="1215258" y="2411988"/>
            <a:ext cx="1527300" cy="5310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Quicker Game Time Calls</a:t>
            </a:r>
            <a:endParaRPr sz="1500">
              <a:solidFill>
                <a:schemeClr val="accent1"/>
              </a:solidFill>
              <a:latin typeface="Lexend Deca"/>
              <a:ea typeface="Lexend Deca"/>
              <a:cs typeface="Lexend Deca"/>
              <a:sym typeface="Lexend Deca"/>
            </a:endParaRPr>
          </a:p>
        </p:txBody>
      </p:sp>
      <p:sp>
        <p:nvSpPr>
          <p:cNvPr id="4088" name="Google Shape;4088;p30"/>
          <p:cNvSpPr/>
          <p:nvPr/>
        </p:nvSpPr>
        <p:spPr>
          <a:xfrm>
            <a:off x="5578924" y="1409561"/>
            <a:ext cx="880188" cy="1047390"/>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cap="flat" cmpd="sng" w="28575">
            <a:solidFill>
              <a:srgbClr val="4DAD2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0"/>
          <p:cNvSpPr txBox="1"/>
          <p:nvPr/>
        </p:nvSpPr>
        <p:spPr>
          <a:xfrm>
            <a:off x="1174608" y="4048525"/>
            <a:ext cx="1527300" cy="5310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Better Viewer Experience</a:t>
            </a:r>
            <a:endParaRPr sz="1500">
              <a:solidFill>
                <a:schemeClr val="accent1"/>
              </a:solidFill>
              <a:latin typeface="Lexend Deca"/>
              <a:ea typeface="Lexend Deca"/>
              <a:cs typeface="Lexend Deca"/>
              <a:sym typeface="Lexend Deca"/>
            </a:endParaRPr>
          </a:p>
        </p:txBody>
      </p:sp>
      <p:sp>
        <p:nvSpPr>
          <p:cNvPr id="4090" name="Google Shape;4090;p30"/>
          <p:cNvSpPr txBox="1"/>
          <p:nvPr/>
        </p:nvSpPr>
        <p:spPr>
          <a:xfrm>
            <a:off x="3252058" y="2469013"/>
            <a:ext cx="1527300" cy="5310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Less Human Error</a:t>
            </a:r>
            <a:endParaRPr sz="1500">
              <a:solidFill>
                <a:schemeClr val="accent1"/>
              </a:solidFill>
              <a:latin typeface="Lexend Deca"/>
              <a:ea typeface="Lexend Deca"/>
              <a:cs typeface="Lexend Deca"/>
              <a:sym typeface="Lexend Deca"/>
            </a:endParaRPr>
          </a:p>
        </p:txBody>
      </p:sp>
      <p:sp>
        <p:nvSpPr>
          <p:cNvPr id="4091" name="Google Shape;4091;p30"/>
          <p:cNvSpPr txBox="1"/>
          <p:nvPr/>
        </p:nvSpPr>
        <p:spPr>
          <a:xfrm>
            <a:off x="3202250" y="4105550"/>
            <a:ext cx="1626900" cy="5310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More Reliable Scores</a:t>
            </a:r>
            <a:endParaRPr sz="1500">
              <a:solidFill>
                <a:schemeClr val="accent1"/>
              </a:solidFill>
              <a:latin typeface="Lexend Deca"/>
              <a:ea typeface="Lexend Deca"/>
              <a:cs typeface="Lexend Deca"/>
              <a:sym typeface="Lexend Deca"/>
            </a:endParaRPr>
          </a:p>
        </p:txBody>
      </p:sp>
      <p:sp>
        <p:nvSpPr>
          <p:cNvPr id="4092" name="Google Shape;4092;p30"/>
          <p:cNvSpPr txBox="1"/>
          <p:nvPr/>
        </p:nvSpPr>
        <p:spPr>
          <a:xfrm>
            <a:off x="5101013" y="2469025"/>
            <a:ext cx="1836000" cy="5310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More Accurate </a:t>
            </a:r>
            <a:r>
              <a:rPr lang="en" sz="1500">
                <a:solidFill>
                  <a:schemeClr val="accent1"/>
                </a:solidFill>
                <a:latin typeface="Lexend Deca"/>
                <a:ea typeface="Lexend Deca"/>
                <a:cs typeface="Lexend Deca"/>
                <a:sym typeface="Lexend Deca"/>
              </a:rPr>
              <a:t>Statistics</a:t>
            </a:r>
            <a:r>
              <a:rPr lang="en" sz="1500">
                <a:solidFill>
                  <a:schemeClr val="accent1"/>
                </a:solidFill>
                <a:latin typeface="Lexend Deca"/>
                <a:ea typeface="Lexend Deca"/>
                <a:cs typeface="Lexend Deca"/>
                <a:sym typeface="Lexend Deca"/>
              </a:rPr>
              <a:t> </a:t>
            </a:r>
            <a:endParaRPr sz="1500">
              <a:solidFill>
                <a:schemeClr val="accent1"/>
              </a:solidFill>
              <a:latin typeface="Lexend Deca"/>
              <a:ea typeface="Lexend Deca"/>
              <a:cs typeface="Lexend Deca"/>
              <a:sym typeface="Lexend Deca"/>
            </a:endParaRPr>
          </a:p>
        </p:txBody>
      </p:sp>
      <p:grpSp>
        <p:nvGrpSpPr>
          <p:cNvPr id="4093" name="Google Shape;4093;p30"/>
          <p:cNvGrpSpPr/>
          <p:nvPr/>
        </p:nvGrpSpPr>
        <p:grpSpPr>
          <a:xfrm>
            <a:off x="5429922" y="3058249"/>
            <a:ext cx="1248486" cy="1047445"/>
            <a:chOff x="5400533" y="2925294"/>
            <a:chExt cx="1494835" cy="1312917"/>
          </a:xfrm>
        </p:grpSpPr>
        <p:grpSp>
          <p:nvGrpSpPr>
            <p:cNvPr id="4094" name="Google Shape;4094;p30"/>
            <p:cNvGrpSpPr/>
            <p:nvPr/>
          </p:nvGrpSpPr>
          <p:grpSpPr>
            <a:xfrm flipH="1" rot="-5400000">
              <a:off x="6005916" y="3348759"/>
              <a:ext cx="911514" cy="867389"/>
              <a:chOff x="5364750" y="3235150"/>
              <a:chExt cx="277275" cy="294950"/>
            </a:xfrm>
          </p:grpSpPr>
          <p:sp>
            <p:nvSpPr>
              <p:cNvPr id="4095" name="Google Shape;4095;p3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0"/>
              <p:cNvSpPr/>
              <p:nvPr/>
            </p:nvSpPr>
            <p:spPr>
              <a:xfrm>
                <a:off x="5419244" y="3265148"/>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30"/>
            <p:cNvGrpSpPr/>
            <p:nvPr/>
          </p:nvGrpSpPr>
          <p:grpSpPr>
            <a:xfrm rot="5400000">
              <a:off x="5394136" y="2931690"/>
              <a:ext cx="880182" cy="867389"/>
              <a:chOff x="5364750" y="3235150"/>
              <a:chExt cx="277275" cy="294950"/>
            </a:xfrm>
          </p:grpSpPr>
          <p:sp>
            <p:nvSpPr>
              <p:cNvPr id="4103" name="Google Shape;4103;p3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30"/>
            <p:cNvSpPr/>
            <p:nvPr/>
          </p:nvSpPr>
          <p:spPr>
            <a:xfrm flipH="1" rot="-8511442">
              <a:off x="6236304" y="3473563"/>
              <a:ext cx="116622" cy="53376"/>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4DA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1" name="Google Shape;4111;p30"/>
          <p:cNvSpPr txBox="1"/>
          <p:nvPr/>
        </p:nvSpPr>
        <p:spPr>
          <a:xfrm>
            <a:off x="5329500" y="4135075"/>
            <a:ext cx="1626900" cy="3579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1500">
                <a:solidFill>
                  <a:schemeClr val="accent1"/>
                </a:solidFill>
                <a:latin typeface="Lexend Deca"/>
                <a:ea typeface="Lexend Deca"/>
                <a:cs typeface="Lexend Deca"/>
                <a:sym typeface="Lexend Deca"/>
              </a:rPr>
              <a:t>Less Fighting</a:t>
            </a:r>
            <a:endParaRPr sz="1500">
              <a:solidFill>
                <a:schemeClr val="accent1"/>
              </a:solidFill>
              <a:latin typeface="Lexend Deca"/>
              <a:ea typeface="Lexend Deca"/>
              <a:cs typeface="Lexend Deca"/>
              <a:sym typeface="Lexend De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5" name="Shape 4115"/>
        <p:cNvGrpSpPr/>
        <p:nvPr/>
      </p:nvGrpSpPr>
      <p:grpSpPr>
        <a:xfrm>
          <a:off x="0" y="0"/>
          <a:ext cx="0" cy="0"/>
          <a:chOff x="0" y="0"/>
          <a:chExt cx="0" cy="0"/>
        </a:xfrm>
      </p:grpSpPr>
      <p:pic>
        <p:nvPicPr>
          <p:cNvPr id="4116" name="Google Shape;4116;p31" title="My Movie.mp4">
            <a:hlinkClick r:id="rId3"/>
          </p:cNvPr>
          <p:cNvPicPr preferRelativeResize="0"/>
          <p:nvPr/>
        </p:nvPicPr>
        <p:blipFill>
          <a:blip r:embed="rId4">
            <a:alphaModFix/>
          </a:blip>
          <a:stretch>
            <a:fillRect/>
          </a:stretch>
        </p:blipFill>
        <p:spPr>
          <a:xfrm>
            <a:off x="984338" y="553688"/>
            <a:ext cx="7175325" cy="4036126"/>
          </a:xfrm>
          <a:prstGeom prst="rect">
            <a:avLst/>
          </a:prstGeom>
          <a:noFill/>
          <a:ln>
            <a:noFill/>
          </a:ln>
        </p:spPr>
      </p:pic>
      <p:sp>
        <p:nvSpPr>
          <p:cNvPr id="4117" name="Google Shape;4117;p31"/>
          <p:cNvSpPr/>
          <p:nvPr/>
        </p:nvSpPr>
        <p:spPr>
          <a:xfrm>
            <a:off x="23450" y="443725"/>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18" name="Google Shape;4118;p31"/>
          <p:cNvSpPr/>
          <p:nvPr/>
        </p:nvSpPr>
        <p:spPr>
          <a:xfrm>
            <a:off x="-491275"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19" name="Google Shape;4119;p31"/>
          <p:cNvSpPr/>
          <p:nvPr/>
        </p:nvSpPr>
        <p:spPr>
          <a:xfrm>
            <a:off x="543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0" name="Google Shape;4120;p31"/>
          <p:cNvSpPr/>
          <p:nvPr/>
        </p:nvSpPr>
        <p:spPr>
          <a:xfrm>
            <a:off x="1596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1" name="Google Shape;4121;p31"/>
          <p:cNvSpPr/>
          <p:nvPr/>
        </p:nvSpPr>
        <p:spPr>
          <a:xfrm>
            <a:off x="2649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2" name="Google Shape;4122;p31"/>
          <p:cNvSpPr/>
          <p:nvPr/>
        </p:nvSpPr>
        <p:spPr>
          <a:xfrm>
            <a:off x="3702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3" name="Google Shape;4123;p31"/>
          <p:cNvSpPr/>
          <p:nvPr/>
        </p:nvSpPr>
        <p:spPr>
          <a:xfrm>
            <a:off x="4755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4" name="Google Shape;4124;p31"/>
          <p:cNvSpPr/>
          <p:nvPr/>
        </p:nvSpPr>
        <p:spPr>
          <a:xfrm>
            <a:off x="5789675"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5" name="Google Shape;4125;p31"/>
          <p:cNvSpPr/>
          <p:nvPr/>
        </p:nvSpPr>
        <p:spPr>
          <a:xfrm>
            <a:off x="68427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6" name="Google Shape;4126;p31"/>
          <p:cNvSpPr/>
          <p:nvPr/>
        </p:nvSpPr>
        <p:spPr>
          <a:xfrm>
            <a:off x="7895725"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7" name="Google Shape;4127;p31"/>
          <p:cNvSpPr/>
          <p:nvPr/>
        </p:nvSpPr>
        <p:spPr>
          <a:xfrm>
            <a:off x="894875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8" name="Google Shape;4128;p31"/>
          <p:cNvSpPr/>
          <p:nvPr/>
        </p:nvSpPr>
        <p:spPr>
          <a:xfrm>
            <a:off x="8416975" y="443725"/>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29" name="Google Shape;4129;p31"/>
          <p:cNvSpPr/>
          <p:nvPr/>
        </p:nvSpPr>
        <p:spPr>
          <a:xfrm>
            <a:off x="8948750" y="135500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0" name="Google Shape;4130;p31"/>
          <p:cNvSpPr/>
          <p:nvPr/>
        </p:nvSpPr>
        <p:spPr>
          <a:xfrm>
            <a:off x="8926950" y="31974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1" name="Google Shape;4131;p31"/>
          <p:cNvSpPr/>
          <p:nvPr/>
        </p:nvSpPr>
        <p:spPr>
          <a:xfrm>
            <a:off x="8416975" y="41133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2" name="Google Shape;4132;p31"/>
          <p:cNvSpPr/>
          <p:nvPr/>
        </p:nvSpPr>
        <p:spPr>
          <a:xfrm>
            <a:off x="8948750"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3" name="Google Shape;4133;p31"/>
          <p:cNvSpPr/>
          <p:nvPr/>
        </p:nvSpPr>
        <p:spPr>
          <a:xfrm>
            <a:off x="7895725"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4" name="Google Shape;4134;p31"/>
          <p:cNvSpPr/>
          <p:nvPr/>
        </p:nvSpPr>
        <p:spPr>
          <a:xfrm>
            <a:off x="6842700"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5" name="Google Shape;4135;p31"/>
          <p:cNvSpPr/>
          <p:nvPr/>
        </p:nvSpPr>
        <p:spPr>
          <a:xfrm>
            <a:off x="5789675"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6" name="Google Shape;4136;p31"/>
          <p:cNvSpPr/>
          <p:nvPr/>
        </p:nvSpPr>
        <p:spPr>
          <a:xfrm>
            <a:off x="4736650"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7" name="Google Shape;4137;p31"/>
          <p:cNvSpPr/>
          <p:nvPr/>
        </p:nvSpPr>
        <p:spPr>
          <a:xfrm>
            <a:off x="3692925"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8" name="Google Shape;4138;p31"/>
          <p:cNvSpPr/>
          <p:nvPr/>
        </p:nvSpPr>
        <p:spPr>
          <a:xfrm>
            <a:off x="2649225"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39" name="Google Shape;4139;p31"/>
          <p:cNvSpPr/>
          <p:nvPr/>
        </p:nvSpPr>
        <p:spPr>
          <a:xfrm>
            <a:off x="1596200"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40" name="Google Shape;4140;p31"/>
          <p:cNvSpPr/>
          <p:nvPr/>
        </p:nvSpPr>
        <p:spPr>
          <a:xfrm>
            <a:off x="552488"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41" name="Google Shape;4141;p31"/>
          <p:cNvSpPr/>
          <p:nvPr/>
        </p:nvSpPr>
        <p:spPr>
          <a:xfrm>
            <a:off x="-491225" y="50292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42" name="Google Shape;4142;p31"/>
          <p:cNvSpPr/>
          <p:nvPr/>
        </p:nvSpPr>
        <p:spPr>
          <a:xfrm>
            <a:off x="23450" y="41133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43" name="Google Shape;4143;p31"/>
          <p:cNvSpPr/>
          <p:nvPr/>
        </p:nvSpPr>
        <p:spPr>
          <a:xfrm>
            <a:off x="-491275" y="31974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sp>
        <p:nvSpPr>
          <p:cNvPr id="4144" name="Google Shape;4144;p31"/>
          <p:cNvSpPr/>
          <p:nvPr/>
        </p:nvSpPr>
        <p:spPr>
          <a:xfrm>
            <a:off x="-508325" y="13649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45" name="Google Shape;4145;p31"/>
          <p:cNvCxnSpPr/>
          <p:nvPr/>
        </p:nvCxnSpPr>
        <p:spPr>
          <a:xfrm>
            <a:off x="59975" y="146050"/>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46" name="Google Shape;4146;p31"/>
          <p:cNvCxnSpPr/>
          <p:nvPr/>
        </p:nvCxnSpPr>
        <p:spPr>
          <a:xfrm>
            <a:off x="506675" y="88387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47" name="Google Shape;4147;p31"/>
          <p:cNvCxnSpPr/>
          <p:nvPr/>
        </p:nvCxnSpPr>
        <p:spPr>
          <a:xfrm>
            <a:off x="1010325"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48" name="Google Shape;4148;p31"/>
          <p:cNvCxnSpPr/>
          <p:nvPr/>
        </p:nvCxnSpPr>
        <p:spPr>
          <a:xfrm>
            <a:off x="2061450"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49" name="Google Shape;4149;p31"/>
          <p:cNvCxnSpPr/>
          <p:nvPr/>
        </p:nvCxnSpPr>
        <p:spPr>
          <a:xfrm>
            <a:off x="3112575"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50" name="Google Shape;4150;p31"/>
          <p:cNvCxnSpPr/>
          <p:nvPr/>
        </p:nvCxnSpPr>
        <p:spPr>
          <a:xfrm flipH="1">
            <a:off x="1724350"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51" name="Google Shape;4151;p31"/>
          <p:cNvSpPr/>
          <p:nvPr/>
        </p:nvSpPr>
        <p:spPr>
          <a:xfrm>
            <a:off x="26492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52" name="Google Shape;4152;p31"/>
          <p:cNvCxnSpPr/>
          <p:nvPr/>
        </p:nvCxnSpPr>
        <p:spPr>
          <a:xfrm>
            <a:off x="3114450"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53" name="Google Shape;4153;p31"/>
          <p:cNvCxnSpPr/>
          <p:nvPr/>
        </p:nvCxnSpPr>
        <p:spPr>
          <a:xfrm flipH="1">
            <a:off x="2765350"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54" name="Google Shape;4154;p31"/>
          <p:cNvSpPr/>
          <p:nvPr/>
        </p:nvSpPr>
        <p:spPr>
          <a:xfrm>
            <a:off x="3692938"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55" name="Google Shape;4155;p31"/>
          <p:cNvCxnSpPr/>
          <p:nvPr/>
        </p:nvCxnSpPr>
        <p:spPr>
          <a:xfrm>
            <a:off x="4158188"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56" name="Google Shape;4156;p31"/>
          <p:cNvCxnSpPr/>
          <p:nvPr/>
        </p:nvCxnSpPr>
        <p:spPr>
          <a:xfrm flipH="1">
            <a:off x="3821088"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57" name="Google Shape;4157;p31"/>
          <p:cNvSpPr/>
          <p:nvPr/>
        </p:nvSpPr>
        <p:spPr>
          <a:xfrm>
            <a:off x="4741300"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58" name="Google Shape;4158;p31"/>
          <p:cNvCxnSpPr/>
          <p:nvPr/>
        </p:nvCxnSpPr>
        <p:spPr>
          <a:xfrm>
            <a:off x="5206550"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59" name="Google Shape;4159;p31"/>
          <p:cNvCxnSpPr/>
          <p:nvPr/>
        </p:nvCxnSpPr>
        <p:spPr>
          <a:xfrm flipH="1">
            <a:off x="4869450"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60" name="Google Shape;4160;p31"/>
          <p:cNvSpPr/>
          <p:nvPr/>
        </p:nvSpPr>
        <p:spPr>
          <a:xfrm>
            <a:off x="5791988"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61" name="Google Shape;4161;p31"/>
          <p:cNvCxnSpPr/>
          <p:nvPr/>
        </p:nvCxnSpPr>
        <p:spPr>
          <a:xfrm>
            <a:off x="6257238"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62" name="Google Shape;4162;p31"/>
          <p:cNvCxnSpPr/>
          <p:nvPr/>
        </p:nvCxnSpPr>
        <p:spPr>
          <a:xfrm flipH="1">
            <a:off x="5920138"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63" name="Google Shape;4163;p31"/>
          <p:cNvSpPr/>
          <p:nvPr/>
        </p:nvSpPr>
        <p:spPr>
          <a:xfrm>
            <a:off x="6842688"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64" name="Google Shape;4164;p31"/>
          <p:cNvCxnSpPr/>
          <p:nvPr/>
        </p:nvCxnSpPr>
        <p:spPr>
          <a:xfrm>
            <a:off x="7307938" y="-77625"/>
            <a:ext cx="120300" cy="300600"/>
          </a:xfrm>
          <a:prstGeom prst="straightConnector1">
            <a:avLst/>
          </a:prstGeom>
          <a:noFill/>
          <a:ln cap="flat" cmpd="sng" w="19050">
            <a:solidFill>
              <a:srgbClr val="4DAD23"/>
            </a:solidFill>
            <a:prstDash val="solid"/>
            <a:round/>
            <a:headEnd len="med" w="med" type="none"/>
            <a:tailEnd len="med" w="med" type="none"/>
          </a:ln>
        </p:spPr>
      </p:cxnSp>
      <p:cxnSp>
        <p:nvCxnSpPr>
          <p:cNvPr id="4165" name="Google Shape;4165;p31"/>
          <p:cNvCxnSpPr/>
          <p:nvPr/>
        </p:nvCxnSpPr>
        <p:spPr>
          <a:xfrm flipH="1">
            <a:off x="6970838" y="-67275"/>
            <a:ext cx="126900" cy="282900"/>
          </a:xfrm>
          <a:prstGeom prst="straightConnector1">
            <a:avLst/>
          </a:prstGeom>
          <a:noFill/>
          <a:ln cap="flat" cmpd="sng" w="19050">
            <a:solidFill>
              <a:srgbClr val="4DAD23"/>
            </a:solidFill>
            <a:prstDash val="solid"/>
            <a:round/>
            <a:headEnd len="med" w="med" type="none"/>
            <a:tailEnd len="med" w="med" type="none"/>
          </a:ln>
        </p:spPr>
      </p:cxnSp>
      <p:sp>
        <p:nvSpPr>
          <p:cNvPr id="4166" name="Google Shape;4166;p31"/>
          <p:cNvSpPr/>
          <p:nvPr/>
        </p:nvSpPr>
        <p:spPr>
          <a:xfrm>
            <a:off x="7895713" y="-467550"/>
            <a:ext cx="703575" cy="610475"/>
          </a:xfrm>
          <a:custGeom>
            <a:rect b="b" l="l" r="r" t="t"/>
            <a:pathLst>
              <a:path extrusionOk="0" h="24419" w="28143">
                <a:moveTo>
                  <a:pt x="6322" y="173"/>
                </a:moveTo>
                <a:lnTo>
                  <a:pt x="21995" y="0"/>
                </a:lnTo>
                <a:lnTo>
                  <a:pt x="28143" y="12296"/>
                </a:lnTo>
                <a:lnTo>
                  <a:pt x="21995" y="24419"/>
                </a:lnTo>
                <a:lnTo>
                  <a:pt x="6235" y="24419"/>
                </a:lnTo>
                <a:lnTo>
                  <a:pt x="0" y="12296"/>
                </a:lnTo>
                <a:close/>
              </a:path>
            </a:pathLst>
          </a:custGeom>
          <a:solidFill>
            <a:srgbClr val="4DAD23"/>
          </a:solidFill>
          <a:ln cap="flat" cmpd="sng" w="19050">
            <a:solidFill>
              <a:srgbClr val="4DAD23"/>
            </a:solidFill>
            <a:prstDash val="solid"/>
            <a:round/>
            <a:headEnd len="med" w="med" type="none"/>
            <a:tailEnd len="med" w="med" type="none"/>
          </a:ln>
        </p:spPr>
      </p:sp>
      <p:cxnSp>
        <p:nvCxnSpPr>
          <p:cNvPr id="4167" name="Google Shape;4167;p31"/>
          <p:cNvCxnSpPr/>
          <p:nvPr/>
        </p:nvCxnSpPr>
        <p:spPr>
          <a:xfrm>
            <a:off x="8360963" y="-77625"/>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68" name="Google Shape;4168;p31"/>
          <p:cNvCxnSpPr/>
          <p:nvPr/>
        </p:nvCxnSpPr>
        <p:spPr>
          <a:xfrm flipH="1">
            <a:off x="8011413" y="-67275"/>
            <a:ext cx="126900" cy="282900"/>
          </a:xfrm>
          <a:prstGeom prst="straightConnector1">
            <a:avLst/>
          </a:prstGeom>
          <a:noFill/>
          <a:ln cap="flat" cmpd="sng" w="19050">
            <a:solidFill>
              <a:srgbClr val="4DAD23"/>
            </a:solidFill>
            <a:prstDash val="solid"/>
            <a:round/>
            <a:headEnd len="med" w="med" type="none"/>
            <a:tailEnd len="med" w="med" type="none"/>
          </a:ln>
        </p:spPr>
      </p:cxnSp>
      <p:cxnSp>
        <p:nvCxnSpPr>
          <p:cNvPr id="4169" name="Google Shape;4169;p31"/>
          <p:cNvCxnSpPr/>
          <p:nvPr/>
        </p:nvCxnSpPr>
        <p:spPr>
          <a:xfrm flipH="1">
            <a:off x="8948288" y="142925"/>
            <a:ext cx="145800" cy="327300"/>
          </a:xfrm>
          <a:prstGeom prst="straightConnector1">
            <a:avLst/>
          </a:prstGeom>
          <a:noFill/>
          <a:ln cap="flat" cmpd="sng" w="19050">
            <a:solidFill>
              <a:srgbClr val="4DAD23"/>
            </a:solidFill>
            <a:prstDash val="solid"/>
            <a:round/>
            <a:headEnd len="med" w="med" type="none"/>
            <a:tailEnd len="med" w="med" type="none"/>
          </a:ln>
        </p:spPr>
      </p:cxnSp>
      <p:cxnSp>
        <p:nvCxnSpPr>
          <p:cNvPr id="4170" name="Google Shape;4170;p31"/>
          <p:cNvCxnSpPr/>
          <p:nvPr/>
        </p:nvCxnSpPr>
        <p:spPr>
          <a:xfrm>
            <a:off x="8948738" y="99855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1" name="Google Shape;4171;p31"/>
          <p:cNvCxnSpPr/>
          <p:nvPr/>
        </p:nvCxnSpPr>
        <p:spPr>
          <a:xfrm>
            <a:off x="8987638" y="2936275"/>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2" name="Google Shape;4172;p31"/>
          <p:cNvCxnSpPr/>
          <p:nvPr/>
        </p:nvCxnSpPr>
        <p:spPr>
          <a:xfrm>
            <a:off x="8505838" y="39622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3" name="Google Shape;4173;p31"/>
          <p:cNvCxnSpPr/>
          <p:nvPr/>
        </p:nvCxnSpPr>
        <p:spPr>
          <a:xfrm>
            <a:off x="8926938" y="462995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4" name="Google Shape;4174;p31"/>
          <p:cNvCxnSpPr/>
          <p:nvPr/>
        </p:nvCxnSpPr>
        <p:spPr>
          <a:xfrm>
            <a:off x="8011413"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5" name="Google Shape;4175;p31"/>
          <p:cNvCxnSpPr/>
          <p:nvPr/>
        </p:nvCxnSpPr>
        <p:spPr>
          <a:xfrm>
            <a:off x="6951863"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6" name="Google Shape;4176;p31"/>
          <p:cNvCxnSpPr/>
          <p:nvPr/>
        </p:nvCxnSpPr>
        <p:spPr>
          <a:xfrm>
            <a:off x="5907063"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7" name="Google Shape;4177;p31"/>
          <p:cNvCxnSpPr/>
          <p:nvPr/>
        </p:nvCxnSpPr>
        <p:spPr>
          <a:xfrm>
            <a:off x="4862263"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8" name="Google Shape;4178;p31"/>
          <p:cNvCxnSpPr/>
          <p:nvPr/>
        </p:nvCxnSpPr>
        <p:spPr>
          <a:xfrm>
            <a:off x="1713113"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79" name="Google Shape;4179;p31"/>
          <p:cNvCxnSpPr/>
          <p:nvPr/>
        </p:nvCxnSpPr>
        <p:spPr>
          <a:xfrm>
            <a:off x="2752588"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80" name="Google Shape;4180;p31"/>
          <p:cNvCxnSpPr/>
          <p:nvPr/>
        </p:nvCxnSpPr>
        <p:spPr>
          <a:xfrm>
            <a:off x="3807425" y="4927900"/>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81" name="Google Shape;4181;p31"/>
          <p:cNvCxnSpPr/>
          <p:nvPr/>
        </p:nvCxnSpPr>
        <p:spPr>
          <a:xfrm>
            <a:off x="552488" y="4668125"/>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82" name="Google Shape;4182;p31"/>
          <p:cNvCxnSpPr/>
          <p:nvPr/>
        </p:nvCxnSpPr>
        <p:spPr>
          <a:xfrm>
            <a:off x="10463" y="3713625"/>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83" name="Google Shape;4183;p31"/>
          <p:cNvCxnSpPr/>
          <p:nvPr/>
        </p:nvCxnSpPr>
        <p:spPr>
          <a:xfrm>
            <a:off x="-64787" y="1688875"/>
            <a:ext cx="219300" cy="540600"/>
          </a:xfrm>
          <a:prstGeom prst="straightConnector1">
            <a:avLst/>
          </a:prstGeom>
          <a:noFill/>
          <a:ln cap="flat" cmpd="sng" w="19050">
            <a:solidFill>
              <a:srgbClr val="4DAD23"/>
            </a:solidFill>
            <a:prstDash val="solid"/>
            <a:round/>
            <a:headEnd len="med" w="med" type="none"/>
            <a:tailEnd len="med" w="med" type="none"/>
          </a:ln>
        </p:spPr>
      </p:cxnSp>
      <p:cxnSp>
        <p:nvCxnSpPr>
          <p:cNvPr id="4184" name="Google Shape;4184;p31"/>
          <p:cNvCxnSpPr/>
          <p:nvPr/>
        </p:nvCxnSpPr>
        <p:spPr>
          <a:xfrm flipH="1">
            <a:off x="18850" y="1029775"/>
            <a:ext cx="176400" cy="392100"/>
          </a:xfrm>
          <a:prstGeom prst="straightConnector1">
            <a:avLst/>
          </a:prstGeom>
          <a:noFill/>
          <a:ln cap="flat" cmpd="sng" w="19050">
            <a:solidFill>
              <a:srgbClr val="4DAD23"/>
            </a:solidFill>
            <a:prstDash val="solid"/>
            <a:round/>
            <a:headEnd len="med" w="med" type="none"/>
            <a:tailEnd len="med" w="med" type="none"/>
          </a:ln>
        </p:spPr>
      </p:cxnSp>
      <p:cxnSp>
        <p:nvCxnSpPr>
          <p:cNvPr id="4185" name="Google Shape;4185;p31"/>
          <p:cNvCxnSpPr/>
          <p:nvPr/>
        </p:nvCxnSpPr>
        <p:spPr>
          <a:xfrm flipH="1">
            <a:off x="543200" y="110525"/>
            <a:ext cx="176400" cy="392100"/>
          </a:xfrm>
          <a:prstGeom prst="straightConnector1">
            <a:avLst/>
          </a:prstGeom>
          <a:noFill/>
          <a:ln cap="flat" cmpd="sng" w="19050">
            <a:solidFill>
              <a:srgbClr val="4DAD23"/>
            </a:solidFill>
            <a:prstDash val="solid"/>
            <a:round/>
            <a:headEnd len="med" w="med" type="none"/>
            <a:tailEnd len="med" w="med" type="none"/>
          </a:ln>
        </p:spPr>
      </p:cxnSp>
      <p:cxnSp>
        <p:nvCxnSpPr>
          <p:cNvPr id="4186" name="Google Shape;4186;p31"/>
          <p:cNvCxnSpPr/>
          <p:nvPr/>
        </p:nvCxnSpPr>
        <p:spPr>
          <a:xfrm flipH="1">
            <a:off x="-20050" y="2936275"/>
            <a:ext cx="176400" cy="392100"/>
          </a:xfrm>
          <a:prstGeom prst="straightConnector1">
            <a:avLst/>
          </a:prstGeom>
          <a:noFill/>
          <a:ln cap="flat" cmpd="sng" w="19050">
            <a:solidFill>
              <a:srgbClr val="4DAD23"/>
            </a:solidFill>
            <a:prstDash val="solid"/>
            <a:round/>
            <a:headEnd len="med" w="med" type="none"/>
            <a:tailEnd len="med" w="med" type="none"/>
          </a:ln>
        </p:spPr>
      </p:cxnSp>
      <p:cxnSp>
        <p:nvCxnSpPr>
          <p:cNvPr id="4187" name="Google Shape;4187;p31"/>
          <p:cNvCxnSpPr/>
          <p:nvPr/>
        </p:nvCxnSpPr>
        <p:spPr>
          <a:xfrm flipH="1">
            <a:off x="338750" y="3967900"/>
            <a:ext cx="299400" cy="598200"/>
          </a:xfrm>
          <a:prstGeom prst="straightConnector1">
            <a:avLst/>
          </a:prstGeom>
          <a:noFill/>
          <a:ln cap="flat" cmpd="sng" w="19050">
            <a:solidFill>
              <a:srgbClr val="4DAD23"/>
            </a:solidFill>
            <a:prstDash val="solid"/>
            <a:round/>
            <a:headEnd len="med" w="med" type="none"/>
            <a:tailEnd len="med" w="med" type="none"/>
          </a:ln>
        </p:spPr>
      </p:cxnSp>
      <p:cxnSp>
        <p:nvCxnSpPr>
          <p:cNvPr id="4188" name="Google Shape;4188;p31"/>
          <p:cNvCxnSpPr/>
          <p:nvPr/>
        </p:nvCxnSpPr>
        <p:spPr>
          <a:xfrm flipH="1">
            <a:off x="18900" y="448765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89" name="Google Shape;4189;p31"/>
          <p:cNvCxnSpPr/>
          <p:nvPr/>
        </p:nvCxnSpPr>
        <p:spPr>
          <a:xfrm flipH="1">
            <a:off x="892275" y="492055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0" name="Google Shape;4190;p31"/>
          <p:cNvCxnSpPr/>
          <p:nvPr/>
        </p:nvCxnSpPr>
        <p:spPr>
          <a:xfrm flipH="1">
            <a:off x="1943500" y="492790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1" name="Google Shape;4191;p31"/>
          <p:cNvCxnSpPr/>
          <p:nvPr/>
        </p:nvCxnSpPr>
        <p:spPr>
          <a:xfrm flipH="1">
            <a:off x="2989513" y="492055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2" name="Google Shape;4192;p31"/>
          <p:cNvCxnSpPr/>
          <p:nvPr/>
        </p:nvCxnSpPr>
        <p:spPr>
          <a:xfrm flipH="1">
            <a:off x="4035525" y="492055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3" name="Google Shape;4193;p31"/>
          <p:cNvCxnSpPr/>
          <p:nvPr/>
        </p:nvCxnSpPr>
        <p:spPr>
          <a:xfrm flipH="1">
            <a:off x="5081525" y="492790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4" name="Google Shape;4194;p31"/>
          <p:cNvCxnSpPr/>
          <p:nvPr/>
        </p:nvCxnSpPr>
        <p:spPr>
          <a:xfrm flipH="1">
            <a:off x="6127525" y="492790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5" name="Google Shape;4195;p31"/>
          <p:cNvCxnSpPr/>
          <p:nvPr/>
        </p:nvCxnSpPr>
        <p:spPr>
          <a:xfrm flipH="1">
            <a:off x="7186525" y="492790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6" name="Google Shape;4196;p31"/>
          <p:cNvCxnSpPr/>
          <p:nvPr/>
        </p:nvCxnSpPr>
        <p:spPr>
          <a:xfrm flipH="1">
            <a:off x="8312750" y="4723825"/>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7" name="Google Shape;4197;p31"/>
          <p:cNvCxnSpPr/>
          <p:nvPr/>
        </p:nvCxnSpPr>
        <p:spPr>
          <a:xfrm flipH="1">
            <a:off x="8914225" y="3640725"/>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8" name="Google Shape;4198;p31"/>
          <p:cNvCxnSpPr/>
          <p:nvPr/>
        </p:nvCxnSpPr>
        <p:spPr>
          <a:xfrm flipH="1">
            <a:off x="8989475" y="1606850"/>
            <a:ext cx="251100" cy="613500"/>
          </a:xfrm>
          <a:prstGeom prst="straightConnector1">
            <a:avLst/>
          </a:prstGeom>
          <a:noFill/>
          <a:ln cap="flat" cmpd="sng" w="19050">
            <a:solidFill>
              <a:srgbClr val="4DAD23"/>
            </a:solidFill>
            <a:prstDash val="solid"/>
            <a:round/>
            <a:headEnd len="med" w="med" type="none"/>
            <a:tailEnd len="med" w="med" type="none"/>
          </a:ln>
        </p:spPr>
      </p:cxnSp>
      <p:cxnSp>
        <p:nvCxnSpPr>
          <p:cNvPr id="4199" name="Google Shape;4199;p31"/>
          <p:cNvCxnSpPr/>
          <p:nvPr/>
        </p:nvCxnSpPr>
        <p:spPr>
          <a:xfrm flipH="1">
            <a:off x="8517013" y="857175"/>
            <a:ext cx="145800" cy="327300"/>
          </a:xfrm>
          <a:prstGeom prst="straightConnector1">
            <a:avLst/>
          </a:prstGeom>
          <a:noFill/>
          <a:ln cap="flat" cmpd="sng" w="19050">
            <a:solidFill>
              <a:srgbClr val="4DAD23"/>
            </a:solidFill>
            <a:prstDash val="solid"/>
            <a:round/>
            <a:headEnd len="med" w="med" type="none"/>
            <a:tailEnd len="med" w="med" type="none"/>
          </a:ln>
        </p:spPr>
      </p:cxnSp>
      <p:cxnSp>
        <p:nvCxnSpPr>
          <p:cNvPr id="4200" name="Google Shape;4200;p31"/>
          <p:cNvCxnSpPr/>
          <p:nvPr/>
        </p:nvCxnSpPr>
        <p:spPr>
          <a:xfrm>
            <a:off x="-367525" y="751800"/>
            <a:ext cx="1185900" cy="0"/>
          </a:xfrm>
          <a:prstGeom prst="straightConnector1">
            <a:avLst/>
          </a:prstGeom>
          <a:noFill/>
          <a:ln cap="flat" cmpd="sng" w="19050">
            <a:solidFill>
              <a:srgbClr val="4DAD23"/>
            </a:solidFill>
            <a:prstDash val="solid"/>
            <a:round/>
            <a:headEnd len="med" w="med" type="none"/>
            <a:tailEnd len="med" w="med" type="none"/>
          </a:ln>
        </p:spPr>
      </p:cxnSp>
      <p:cxnSp>
        <p:nvCxnSpPr>
          <p:cNvPr id="4201" name="Google Shape;4201;p31"/>
          <p:cNvCxnSpPr/>
          <p:nvPr/>
        </p:nvCxnSpPr>
        <p:spPr>
          <a:xfrm flipH="1" rot="10800000">
            <a:off x="-175575" y="1662650"/>
            <a:ext cx="593700" cy="4800"/>
          </a:xfrm>
          <a:prstGeom prst="straightConnector1">
            <a:avLst/>
          </a:prstGeom>
          <a:noFill/>
          <a:ln cap="flat" cmpd="sng" w="19050">
            <a:solidFill>
              <a:srgbClr val="4DAD23"/>
            </a:solidFill>
            <a:prstDash val="solid"/>
            <a:round/>
            <a:headEnd len="med" w="med" type="none"/>
            <a:tailEnd len="med" w="med" type="none"/>
          </a:ln>
        </p:spPr>
      </p:cxnSp>
      <p:cxnSp>
        <p:nvCxnSpPr>
          <p:cNvPr id="4202" name="Google Shape;4202;p31"/>
          <p:cNvCxnSpPr/>
          <p:nvPr/>
        </p:nvCxnSpPr>
        <p:spPr>
          <a:xfrm flipH="1" rot="10800000">
            <a:off x="-593700" y="2580475"/>
            <a:ext cx="593700" cy="4800"/>
          </a:xfrm>
          <a:prstGeom prst="straightConnector1">
            <a:avLst/>
          </a:prstGeom>
          <a:noFill/>
          <a:ln cap="flat" cmpd="sng" w="19050">
            <a:solidFill>
              <a:srgbClr val="4DAD23"/>
            </a:solidFill>
            <a:prstDash val="solid"/>
            <a:round/>
            <a:headEnd len="med" w="med" type="none"/>
            <a:tailEnd len="med" w="med" type="none"/>
          </a:ln>
        </p:spPr>
      </p:cxnSp>
      <p:cxnSp>
        <p:nvCxnSpPr>
          <p:cNvPr id="4203" name="Google Shape;4203;p31"/>
          <p:cNvCxnSpPr/>
          <p:nvPr/>
        </p:nvCxnSpPr>
        <p:spPr>
          <a:xfrm flipH="1" rot="10800000">
            <a:off x="-176725" y="3499938"/>
            <a:ext cx="593700" cy="4800"/>
          </a:xfrm>
          <a:prstGeom prst="straightConnector1">
            <a:avLst/>
          </a:prstGeom>
          <a:noFill/>
          <a:ln cap="flat" cmpd="sng" w="19050">
            <a:solidFill>
              <a:srgbClr val="4DAD23"/>
            </a:solidFill>
            <a:prstDash val="solid"/>
            <a:round/>
            <a:headEnd len="med" w="med" type="none"/>
            <a:tailEnd len="med" w="med" type="none"/>
          </a:ln>
        </p:spPr>
      </p:cxnSp>
      <p:cxnSp>
        <p:nvCxnSpPr>
          <p:cNvPr id="4204" name="Google Shape;4204;p31"/>
          <p:cNvCxnSpPr/>
          <p:nvPr/>
        </p:nvCxnSpPr>
        <p:spPr>
          <a:xfrm>
            <a:off x="-20050" y="4420975"/>
            <a:ext cx="859500" cy="600"/>
          </a:xfrm>
          <a:prstGeom prst="straightConnector1">
            <a:avLst/>
          </a:prstGeom>
          <a:noFill/>
          <a:ln cap="flat" cmpd="sng" w="19050">
            <a:solidFill>
              <a:srgbClr val="4DAD23"/>
            </a:solidFill>
            <a:prstDash val="solid"/>
            <a:round/>
            <a:headEnd len="med" w="med" type="none"/>
            <a:tailEnd len="med" w="med" type="none"/>
          </a:ln>
        </p:spPr>
      </p:cxnSp>
      <p:cxnSp>
        <p:nvCxnSpPr>
          <p:cNvPr id="4205" name="Google Shape;4205;p31"/>
          <p:cNvCxnSpPr/>
          <p:nvPr/>
        </p:nvCxnSpPr>
        <p:spPr>
          <a:xfrm>
            <a:off x="8312650" y="4415550"/>
            <a:ext cx="1194000" cy="4500"/>
          </a:xfrm>
          <a:prstGeom prst="straightConnector1">
            <a:avLst/>
          </a:prstGeom>
          <a:noFill/>
          <a:ln cap="flat" cmpd="sng" w="19050">
            <a:solidFill>
              <a:srgbClr val="4DAD23"/>
            </a:solidFill>
            <a:prstDash val="solid"/>
            <a:round/>
            <a:headEnd len="med" w="med" type="none"/>
            <a:tailEnd len="med" w="med" type="none"/>
          </a:ln>
        </p:spPr>
      </p:cxnSp>
      <p:cxnSp>
        <p:nvCxnSpPr>
          <p:cNvPr id="4206" name="Google Shape;4206;p31"/>
          <p:cNvCxnSpPr/>
          <p:nvPr/>
        </p:nvCxnSpPr>
        <p:spPr>
          <a:xfrm>
            <a:off x="8729075" y="3497975"/>
            <a:ext cx="209400" cy="0"/>
          </a:xfrm>
          <a:prstGeom prst="straightConnector1">
            <a:avLst/>
          </a:prstGeom>
          <a:noFill/>
          <a:ln cap="flat" cmpd="sng" w="19050">
            <a:solidFill>
              <a:srgbClr val="4DAD23"/>
            </a:solidFill>
            <a:prstDash val="solid"/>
            <a:round/>
            <a:headEnd len="med" w="med" type="none"/>
            <a:tailEnd len="med" w="med" type="none"/>
          </a:ln>
        </p:spPr>
      </p:cxnSp>
      <p:cxnSp>
        <p:nvCxnSpPr>
          <p:cNvPr id="4207" name="Google Shape;4207;p31"/>
          <p:cNvCxnSpPr/>
          <p:nvPr/>
        </p:nvCxnSpPr>
        <p:spPr>
          <a:xfrm>
            <a:off x="9165325" y="2589825"/>
            <a:ext cx="209400" cy="0"/>
          </a:xfrm>
          <a:prstGeom prst="straightConnector1">
            <a:avLst/>
          </a:prstGeom>
          <a:noFill/>
          <a:ln cap="flat" cmpd="sng" w="19050">
            <a:solidFill>
              <a:srgbClr val="4DAD23"/>
            </a:solidFill>
            <a:prstDash val="solid"/>
            <a:round/>
            <a:headEnd len="med" w="med" type="none"/>
            <a:tailEnd len="med" w="med" type="none"/>
          </a:ln>
        </p:spPr>
      </p:cxnSp>
      <p:cxnSp>
        <p:nvCxnSpPr>
          <p:cNvPr id="4208" name="Google Shape;4208;p31"/>
          <p:cNvCxnSpPr/>
          <p:nvPr/>
        </p:nvCxnSpPr>
        <p:spPr>
          <a:xfrm>
            <a:off x="8321450" y="754000"/>
            <a:ext cx="1196400" cy="0"/>
          </a:xfrm>
          <a:prstGeom prst="straightConnector1">
            <a:avLst/>
          </a:prstGeom>
          <a:noFill/>
          <a:ln cap="flat" cmpd="sng" w="19050">
            <a:solidFill>
              <a:srgbClr val="4DAD23"/>
            </a:solidFill>
            <a:prstDash val="solid"/>
            <a:round/>
            <a:headEnd len="med" w="med" type="none"/>
            <a:tailEnd len="med" w="med" type="none"/>
          </a:ln>
        </p:spPr>
      </p:cxnSp>
      <p:cxnSp>
        <p:nvCxnSpPr>
          <p:cNvPr id="4209" name="Google Shape;4209;p31"/>
          <p:cNvCxnSpPr/>
          <p:nvPr/>
        </p:nvCxnSpPr>
        <p:spPr>
          <a:xfrm flipH="1" rot="10800000">
            <a:off x="8738500" y="1662925"/>
            <a:ext cx="222900" cy="5100"/>
          </a:xfrm>
          <a:prstGeom prst="straightConnector1">
            <a:avLst/>
          </a:prstGeom>
          <a:noFill/>
          <a:ln cap="flat" cmpd="sng" w="19050">
            <a:solidFill>
              <a:srgbClr val="4DAD23"/>
            </a:solidFill>
            <a:prstDash val="solid"/>
            <a:round/>
            <a:headEnd len="med" w="med" type="none"/>
            <a:tailEnd len="med" w="med" type="none"/>
          </a:ln>
        </p:spPr>
      </p:cxnSp>
      <p:cxnSp>
        <p:nvCxnSpPr>
          <p:cNvPr id="4210" name="Google Shape;4210;p31"/>
          <p:cNvCxnSpPr/>
          <p:nvPr/>
        </p:nvCxnSpPr>
        <p:spPr>
          <a:xfrm flipH="1" rot="10800000">
            <a:off x="1064750" y="211200"/>
            <a:ext cx="7028100" cy="5100"/>
          </a:xfrm>
          <a:prstGeom prst="straightConnector1">
            <a:avLst/>
          </a:prstGeom>
          <a:noFill/>
          <a:ln cap="flat" cmpd="sng" w="38100">
            <a:solidFill>
              <a:srgbClr val="4DAD23"/>
            </a:solidFill>
            <a:prstDash val="solid"/>
            <a:round/>
            <a:headEnd len="med" w="med" type="none"/>
            <a:tailEnd len="med" w="med" type="none"/>
          </a:ln>
        </p:spPr>
      </p:cxnSp>
      <p:cxnSp>
        <p:nvCxnSpPr>
          <p:cNvPr id="4211" name="Google Shape;4211;p31"/>
          <p:cNvCxnSpPr/>
          <p:nvPr/>
        </p:nvCxnSpPr>
        <p:spPr>
          <a:xfrm flipH="1" rot="10800000">
            <a:off x="1055250" y="4920625"/>
            <a:ext cx="7035600" cy="6600"/>
          </a:xfrm>
          <a:prstGeom prst="straightConnector1">
            <a:avLst/>
          </a:prstGeom>
          <a:noFill/>
          <a:ln cap="flat" cmpd="sng" w="38100">
            <a:solidFill>
              <a:srgbClr val="4DAD23"/>
            </a:solidFill>
            <a:prstDash val="solid"/>
            <a:round/>
            <a:headEnd len="med" w="med" type="none"/>
            <a:tailEnd len="med" w="med" type="none"/>
          </a:ln>
        </p:spPr>
      </p:cxnSp>
      <p:cxnSp>
        <p:nvCxnSpPr>
          <p:cNvPr id="4212" name="Google Shape;4212;p31"/>
          <p:cNvCxnSpPr/>
          <p:nvPr/>
        </p:nvCxnSpPr>
        <p:spPr>
          <a:xfrm>
            <a:off x="4750" y="2575900"/>
            <a:ext cx="1060500" cy="2363400"/>
          </a:xfrm>
          <a:prstGeom prst="straightConnector1">
            <a:avLst/>
          </a:prstGeom>
          <a:noFill/>
          <a:ln cap="flat" cmpd="sng" w="38100">
            <a:solidFill>
              <a:srgbClr val="4DAD23"/>
            </a:solidFill>
            <a:prstDash val="solid"/>
            <a:round/>
            <a:headEnd len="med" w="med" type="none"/>
            <a:tailEnd len="med" w="med" type="none"/>
          </a:ln>
        </p:spPr>
      </p:cxnSp>
      <p:cxnSp>
        <p:nvCxnSpPr>
          <p:cNvPr id="4213" name="Google Shape;4213;p31"/>
          <p:cNvCxnSpPr/>
          <p:nvPr/>
        </p:nvCxnSpPr>
        <p:spPr>
          <a:xfrm flipH="1">
            <a:off x="4975" y="204275"/>
            <a:ext cx="1072800" cy="2375700"/>
          </a:xfrm>
          <a:prstGeom prst="straightConnector1">
            <a:avLst/>
          </a:prstGeom>
          <a:noFill/>
          <a:ln cap="flat" cmpd="sng" w="38100">
            <a:solidFill>
              <a:srgbClr val="4DAD23"/>
            </a:solidFill>
            <a:prstDash val="solid"/>
            <a:round/>
            <a:headEnd len="med" w="med" type="none"/>
            <a:tailEnd len="med" w="med" type="none"/>
          </a:ln>
        </p:spPr>
      </p:cxnSp>
      <p:cxnSp>
        <p:nvCxnSpPr>
          <p:cNvPr id="4214" name="Google Shape;4214;p31"/>
          <p:cNvCxnSpPr/>
          <p:nvPr/>
        </p:nvCxnSpPr>
        <p:spPr>
          <a:xfrm>
            <a:off x="8075300" y="201425"/>
            <a:ext cx="1074000" cy="2385000"/>
          </a:xfrm>
          <a:prstGeom prst="straightConnector1">
            <a:avLst/>
          </a:prstGeom>
          <a:noFill/>
          <a:ln cap="flat" cmpd="sng" w="38100">
            <a:solidFill>
              <a:srgbClr val="4DAD23"/>
            </a:solidFill>
            <a:prstDash val="solid"/>
            <a:round/>
            <a:headEnd len="med" w="med" type="none"/>
            <a:tailEnd len="med" w="med" type="none"/>
          </a:ln>
        </p:spPr>
      </p:cxnSp>
      <p:cxnSp>
        <p:nvCxnSpPr>
          <p:cNvPr id="4215" name="Google Shape;4215;p31"/>
          <p:cNvCxnSpPr/>
          <p:nvPr/>
        </p:nvCxnSpPr>
        <p:spPr>
          <a:xfrm flipH="1">
            <a:off x="8081275" y="2580175"/>
            <a:ext cx="1065300" cy="2349900"/>
          </a:xfrm>
          <a:prstGeom prst="straightConnector1">
            <a:avLst/>
          </a:prstGeom>
          <a:noFill/>
          <a:ln cap="flat" cmpd="sng" w="38100">
            <a:solidFill>
              <a:srgbClr val="4DAD2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gtEl>
                                        <p:attrNameLst>
                                          <p:attrName>style.visibility</p:attrName>
                                        </p:attrNameLst>
                                      </p:cBhvr>
                                      <p:to>
                                        <p:strVal val="visible"/>
                                      </p:to>
                                    </p:set>
                                    <p:animEffect filter="fade" transition="in">
                                      <p:cBhvr>
                                        <p:cTn dur="1000"/>
                                        <p:tgtEl>
                                          <p:spTgt spid="4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cer Ball Background Pattern Minitheme by Slidesgo">
  <a:themeElements>
    <a:clrScheme name="Simple Light">
      <a:dk1>
        <a:srgbClr val="FFFFFF"/>
      </a:dk1>
      <a:lt1>
        <a:srgbClr val="FFFFFF"/>
      </a:lt1>
      <a:dk2>
        <a:srgbClr val="FFFFFF"/>
      </a:dk2>
      <a:lt2>
        <a:srgbClr val="FFFFFF"/>
      </a:lt2>
      <a:accent1>
        <a:srgbClr val="131313"/>
      </a:accent1>
      <a:accent2>
        <a:srgbClr val="F4CCCC"/>
      </a:accent2>
      <a:accent3>
        <a:srgbClr val="B7B7B7"/>
      </a:accent3>
      <a:accent4>
        <a:srgbClr val="EFEFEF"/>
      </a:accent4>
      <a:accent5>
        <a:srgbClr val="FFFFFF"/>
      </a:accent5>
      <a:accent6>
        <a:srgbClr val="FFFFFF"/>
      </a:accent6>
      <a:hlink>
        <a:srgbClr val="1313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